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296" r:id="rId3"/>
    <p:sldId id="297" r:id="rId4"/>
    <p:sldId id="320" r:id="rId5"/>
    <p:sldId id="299" r:id="rId6"/>
    <p:sldId id="301" r:id="rId7"/>
    <p:sldId id="256" r:id="rId8"/>
    <p:sldId id="300" r:id="rId9"/>
    <p:sldId id="302" r:id="rId10"/>
    <p:sldId id="303" r:id="rId11"/>
    <p:sldId id="309" r:id="rId12"/>
    <p:sldId id="304" r:id="rId13"/>
    <p:sldId id="305" r:id="rId14"/>
    <p:sldId id="310" r:id="rId15"/>
    <p:sldId id="311" r:id="rId16"/>
    <p:sldId id="306" r:id="rId17"/>
    <p:sldId id="307" r:id="rId18"/>
    <p:sldId id="312" r:id="rId19"/>
    <p:sldId id="313" r:id="rId20"/>
    <p:sldId id="308" r:id="rId21"/>
    <p:sldId id="314" r:id="rId22"/>
    <p:sldId id="315" r:id="rId23"/>
    <p:sldId id="316" r:id="rId24"/>
    <p:sldId id="317" r:id="rId25"/>
    <p:sldId id="318" r:id="rId26"/>
    <p:sldId id="319" r:id="rId27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434"/>
    <a:srgbClr val="FF9966"/>
    <a:srgbClr val="028056"/>
    <a:srgbClr val="0000FF"/>
    <a:srgbClr val="578200"/>
    <a:srgbClr val="007976"/>
    <a:srgbClr val="006666"/>
    <a:srgbClr val="008080"/>
    <a:srgbClr val="08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3" autoAdjust="0"/>
    <p:restoredTop sz="90192" autoAdjust="0"/>
  </p:normalViewPr>
  <p:slideViewPr>
    <p:cSldViewPr>
      <p:cViewPr varScale="1">
        <p:scale>
          <a:sx n="78" d="100"/>
          <a:sy n="78" d="100"/>
        </p:scale>
        <p:origin x="1853" y="58"/>
      </p:cViewPr>
      <p:guideLst>
        <p:guide orient="horz" pos="4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-2208"/>
    </p:cViewPr>
  </p:sorterViewPr>
  <p:notesViewPr>
    <p:cSldViewPr>
      <p:cViewPr varScale="1">
        <p:scale>
          <a:sx n="62" d="100"/>
          <a:sy n="62" d="100"/>
        </p:scale>
        <p:origin x="-1722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417C3-E1D2-4BAA-A98C-BF7B1A3B34F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3099AF2-BF7D-4C97-8143-4B7F0BDB592E}">
      <dgm:prSet/>
      <dgm:spPr/>
      <dgm:t>
        <a:bodyPr/>
        <a:lstStyle/>
        <a:p>
          <a:r>
            <a:rPr lang="en-US"/>
            <a:t>Financial Problems</a:t>
          </a:r>
          <a:endParaRPr lang="zh-CN"/>
        </a:p>
      </dgm:t>
    </dgm:pt>
    <dgm:pt modelId="{83773654-FD5B-4C24-B754-F112C6FB7417}" type="parTrans" cxnId="{FB37F1A7-A671-4985-BF93-17C38BB32EBF}">
      <dgm:prSet/>
      <dgm:spPr/>
      <dgm:t>
        <a:bodyPr/>
        <a:lstStyle/>
        <a:p>
          <a:endParaRPr lang="zh-CN" altLang="en-US"/>
        </a:p>
      </dgm:t>
    </dgm:pt>
    <dgm:pt modelId="{6C2026B9-5E8D-4222-A5D5-3B8D55C25D7A}" type="sibTrans" cxnId="{FB37F1A7-A671-4985-BF93-17C38BB32EBF}">
      <dgm:prSet/>
      <dgm:spPr/>
      <dgm:t>
        <a:bodyPr/>
        <a:lstStyle/>
        <a:p>
          <a:endParaRPr lang="zh-CN" altLang="en-US"/>
        </a:p>
      </dgm:t>
    </dgm:pt>
    <dgm:pt modelId="{7700860D-D463-46D3-A072-E5E40B02CC1D}">
      <dgm:prSet/>
      <dgm:spPr/>
      <dgm:t>
        <a:bodyPr/>
        <a:lstStyle/>
        <a:p>
          <a:r>
            <a:rPr lang="en-US"/>
            <a:t>Literature </a:t>
          </a:r>
          <a:endParaRPr lang="zh-CN"/>
        </a:p>
      </dgm:t>
    </dgm:pt>
    <dgm:pt modelId="{D4C63197-D888-4653-83A1-34ECE19E77CE}" type="parTrans" cxnId="{0E842E4B-0872-4424-AA05-6603136B72F1}">
      <dgm:prSet/>
      <dgm:spPr/>
      <dgm:t>
        <a:bodyPr/>
        <a:lstStyle/>
        <a:p>
          <a:endParaRPr lang="zh-CN" altLang="en-US"/>
        </a:p>
      </dgm:t>
    </dgm:pt>
    <dgm:pt modelId="{EDF7D6E1-81D9-4FD1-AC4C-D519C140F390}" type="sibTrans" cxnId="{0E842E4B-0872-4424-AA05-6603136B72F1}">
      <dgm:prSet/>
      <dgm:spPr/>
      <dgm:t>
        <a:bodyPr/>
        <a:lstStyle/>
        <a:p>
          <a:endParaRPr lang="zh-CN" altLang="en-US"/>
        </a:p>
      </dgm:t>
    </dgm:pt>
    <dgm:pt modelId="{D0F4D7E4-1B34-44AF-A2D3-7F1C85ADB154}">
      <dgm:prSet/>
      <dgm:spPr/>
      <dgm:t>
        <a:bodyPr/>
        <a:lstStyle/>
        <a:p>
          <a:r>
            <a:rPr lang="en-US"/>
            <a:t>Statistical Software</a:t>
          </a:r>
          <a:endParaRPr lang="zh-CN"/>
        </a:p>
      </dgm:t>
    </dgm:pt>
    <dgm:pt modelId="{6F047828-F264-417A-8F7F-1516721048DA}" type="parTrans" cxnId="{D219949B-04D2-48F1-AA10-69CADD0E953F}">
      <dgm:prSet/>
      <dgm:spPr/>
      <dgm:t>
        <a:bodyPr/>
        <a:lstStyle/>
        <a:p>
          <a:endParaRPr lang="zh-CN" altLang="en-US"/>
        </a:p>
      </dgm:t>
    </dgm:pt>
    <dgm:pt modelId="{91284E98-C78E-4FAA-A25C-EF4A0F70911F}" type="sibTrans" cxnId="{D219949B-04D2-48F1-AA10-69CADD0E953F}">
      <dgm:prSet/>
      <dgm:spPr/>
      <dgm:t>
        <a:bodyPr/>
        <a:lstStyle/>
        <a:p>
          <a:endParaRPr lang="zh-CN" altLang="en-US"/>
        </a:p>
      </dgm:t>
    </dgm:pt>
    <dgm:pt modelId="{AAEC4718-7682-4B9C-86A0-2432BD549053}">
      <dgm:prSet/>
      <dgm:spPr/>
      <dgm:t>
        <a:bodyPr/>
        <a:lstStyle/>
        <a:p>
          <a:r>
            <a:rPr lang="en-US"/>
            <a:t>Proposal</a:t>
          </a:r>
          <a:endParaRPr lang="zh-CN"/>
        </a:p>
      </dgm:t>
    </dgm:pt>
    <dgm:pt modelId="{269D0377-4B07-4468-8BC3-063DE2D7299F}" type="parTrans" cxnId="{DEECAD7D-3B49-49EB-9233-B8EEC6323301}">
      <dgm:prSet/>
      <dgm:spPr/>
      <dgm:t>
        <a:bodyPr/>
        <a:lstStyle/>
        <a:p>
          <a:endParaRPr lang="zh-CN" altLang="en-US"/>
        </a:p>
      </dgm:t>
    </dgm:pt>
    <dgm:pt modelId="{5973C726-18F0-495B-9B7B-23B17E9FA127}" type="sibTrans" cxnId="{DEECAD7D-3B49-49EB-9233-B8EEC6323301}">
      <dgm:prSet/>
      <dgm:spPr/>
      <dgm:t>
        <a:bodyPr/>
        <a:lstStyle/>
        <a:p>
          <a:endParaRPr lang="zh-CN" altLang="en-US"/>
        </a:p>
      </dgm:t>
    </dgm:pt>
    <dgm:pt modelId="{F32781B8-5577-45A3-B002-5871AE95C472}">
      <dgm:prSet/>
      <dgm:spPr/>
      <dgm:t>
        <a:bodyPr/>
        <a:lstStyle/>
        <a:p>
          <a:r>
            <a:rPr lang="en-US" dirty="0"/>
            <a:t>Term Paper</a:t>
          </a:r>
          <a:endParaRPr lang="zh-CN" dirty="0"/>
        </a:p>
      </dgm:t>
    </dgm:pt>
    <dgm:pt modelId="{FFC95C2D-D782-4403-B9E9-D8E5471EBB05}" type="parTrans" cxnId="{5C32DA2E-0474-4F3C-AC44-C8BDA0A803A9}">
      <dgm:prSet/>
      <dgm:spPr/>
      <dgm:t>
        <a:bodyPr/>
        <a:lstStyle/>
        <a:p>
          <a:endParaRPr lang="zh-CN" altLang="en-US"/>
        </a:p>
      </dgm:t>
    </dgm:pt>
    <dgm:pt modelId="{16DEA226-2720-4C80-841E-EA69AA963EEC}" type="sibTrans" cxnId="{5C32DA2E-0474-4F3C-AC44-C8BDA0A803A9}">
      <dgm:prSet/>
      <dgm:spPr/>
      <dgm:t>
        <a:bodyPr/>
        <a:lstStyle/>
        <a:p>
          <a:endParaRPr lang="zh-CN" altLang="en-US"/>
        </a:p>
      </dgm:t>
    </dgm:pt>
    <dgm:pt modelId="{3255545B-2379-46C2-AA2F-7572195EF4CD}" type="pres">
      <dgm:prSet presAssocID="{FD1417C3-E1D2-4BAA-A98C-BF7B1A3B34F3}" presName="linearFlow" presStyleCnt="0">
        <dgm:presLayoutVars>
          <dgm:dir/>
          <dgm:resizeHandles val="exact"/>
        </dgm:presLayoutVars>
      </dgm:prSet>
      <dgm:spPr/>
    </dgm:pt>
    <dgm:pt modelId="{8A411C8E-D897-4568-88D7-00B91A4797DA}" type="pres">
      <dgm:prSet presAssocID="{D3099AF2-BF7D-4C97-8143-4B7F0BDB592E}" presName="composite" presStyleCnt="0"/>
      <dgm:spPr/>
    </dgm:pt>
    <dgm:pt modelId="{95B166EC-D4A7-4021-B766-D36AA38B5DFD}" type="pres">
      <dgm:prSet presAssocID="{D3099AF2-BF7D-4C97-8143-4B7F0BDB592E}" presName="imgShp" presStyleLbl="fgImgPlace1" presStyleIdx="0" presStyleCnt="5"/>
      <dgm:spPr/>
    </dgm:pt>
    <dgm:pt modelId="{5D3C0D3C-AB04-4F89-8A03-9D69F76562DB}" type="pres">
      <dgm:prSet presAssocID="{D3099AF2-BF7D-4C97-8143-4B7F0BDB592E}" presName="txShp" presStyleLbl="node1" presStyleIdx="0" presStyleCnt="5">
        <dgm:presLayoutVars>
          <dgm:bulletEnabled val="1"/>
        </dgm:presLayoutVars>
      </dgm:prSet>
      <dgm:spPr/>
    </dgm:pt>
    <dgm:pt modelId="{0DC6E08F-FA30-4CC1-AF3E-890B0364FEAA}" type="pres">
      <dgm:prSet presAssocID="{6C2026B9-5E8D-4222-A5D5-3B8D55C25D7A}" presName="spacing" presStyleCnt="0"/>
      <dgm:spPr/>
    </dgm:pt>
    <dgm:pt modelId="{A630E6B5-352D-4608-82C5-6F568B33AA18}" type="pres">
      <dgm:prSet presAssocID="{7700860D-D463-46D3-A072-E5E40B02CC1D}" presName="composite" presStyleCnt="0"/>
      <dgm:spPr/>
    </dgm:pt>
    <dgm:pt modelId="{41606174-A3AC-4E61-AA5C-CFE8CA7B0B9C}" type="pres">
      <dgm:prSet presAssocID="{7700860D-D463-46D3-A072-E5E40B02CC1D}" presName="imgShp" presStyleLbl="fgImgPlace1" presStyleIdx="1" presStyleCnt="5"/>
      <dgm:spPr/>
    </dgm:pt>
    <dgm:pt modelId="{FEFDB153-789B-48F3-958E-32019C50DDEE}" type="pres">
      <dgm:prSet presAssocID="{7700860D-D463-46D3-A072-E5E40B02CC1D}" presName="txShp" presStyleLbl="node1" presStyleIdx="1" presStyleCnt="5">
        <dgm:presLayoutVars>
          <dgm:bulletEnabled val="1"/>
        </dgm:presLayoutVars>
      </dgm:prSet>
      <dgm:spPr/>
    </dgm:pt>
    <dgm:pt modelId="{E95F7A5D-16A5-495C-A7EC-5D17A6CCC9AE}" type="pres">
      <dgm:prSet presAssocID="{EDF7D6E1-81D9-4FD1-AC4C-D519C140F390}" presName="spacing" presStyleCnt="0"/>
      <dgm:spPr/>
    </dgm:pt>
    <dgm:pt modelId="{11268B21-DA5C-4A08-A561-2934B42DC8CC}" type="pres">
      <dgm:prSet presAssocID="{D0F4D7E4-1B34-44AF-A2D3-7F1C85ADB154}" presName="composite" presStyleCnt="0"/>
      <dgm:spPr/>
    </dgm:pt>
    <dgm:pt modelId="{35E2BDB7-D6B9-4FCC-8AD8-FDE17163C330}" type="pres">
      <dgm:prSet presAssocID="{D0F4D7E4-1B34-44AF-A2D3-7F1C85ADB154}" presName="imgShp" presStyleLbl="fgImgPlace1" presStyleIdx="2" presStyleCnt="5"/>
      <dgm:spPr/>
    </dgm:pt>
    <dgm:pt modelId="{98C50CA3-2E42-42AA-9861-17E40A39FC56}" type="pres">
      <dgm:prSet presAssocID="{D0F4D7E4-1B34-44AF-A2D3-7F1C85ADB154}" presName="txShp" presStyleLbl="node1" presStyleIdx="2" presStyleCnt="5">
        <dgm:presLayoutVars>
          <dgm:bulletEnabled val="1"/>
        </dgm:presLayoutVars>
      </dgm:prSet>
      <dgm:spPr/>
    </dgm:pt>
    <dgm:pt modelId="{A2D215C5-49F9-4EAE-828D-2DD33521A8CB}" type="pres">
      <dgm:prSet presAssocID="{91284E98-C78E-4FAA-A25C-EF4A0F70911F}" presName="spacing" presStyleCnt="0"/>
      <dgm:spPr/>
    </dgm:pt>
    <dgm:pt modelId="{B3C71437-FB5D-4DE4-898D-97B82644C203}" type="pres">
      <dgm:prSet presAssocID="{AAEC4718-7682-4B9C-86A0-2432BD549053}" presName="composite" presStyleCnt="0"/>
      <dgm:spPr/>
    </dgm:pt>
    <dgm:pt modelId="{5F7544D4-EC5A-4A14-A4CD-033B5E77FB9A}" type="pres">
      <dgm:prSet presAssocID="{AAEC4718-7682-4B9C-86A0-2432BD549053}" presName="imgShp" presStyleLbl="fgImgPlace1" presStyleIdx="3" presStyleCnt="5"/>
      <dgm:spPr/>
    </dgm:pt>
    <dgm:pt modelId="{879C21B8-7C82-4856-971C-08B854A0FE7C}" type="pres">
      <dgm:prSet presAssocID="{AAEC4718-7682-4B9C-86A0-2432BD549053}" presName="txShp" presStyleLbl="node1" presStyleIdx="3" presStyleCnt="5">
        <dgm:presLayoutVars>
          <dgm:bulletEnabled val="1"/>
        </dgm:presLayoutVars>
      </dgm:prSet>
      <dgm:spPr/>
    </dgm:pt>
    <dgm:pt modelId="{9574061C-DD61-4478-9DDE-8DBF7CADF9A8}" type="pres">
      <dgm:prSet presAssocID="{5973C726-18F0-495B-9B7B-23B17E9FA127}" presName="spacing" presStyleCnt="0"/>
      <dgm:spPr/>
    </dgm:pt>
    <dgm:pt modelId="{EF2BEAFE-D307-4B42-983C-A0F8969D9A77}" type="pres">
      <dgm:prSet presAssocID="{F32781B8-5577-45A3-B002-5871AE95C472}" presName="composite" presStyleCnt="0"/>
      <dgm:spPr/>
    </dgm:pt>
    <dgm:pt modelId="{CB8674F3-7F50-42B5-87B5-C8985A990AA5}" type="pres">
      <dgm:prSet presAssocID="{F32781B8-5577-45A3-B002-5871AE95C472}" presName="imgShp" presStyleLbl="fgImgPlace1" presStyleIdx="4" presStyleCnt="5"/>
      <dgm:spPr/>
    </dgm:pt>
    <dgm:pt modelId="{07769C8D-C24D-42B3-9FE7-83F2108421B2}" type="pres">
      <dgm:prSet presAssocID="{F32781B8-5577-45A3-B002-5871AE95C472}" presName="txShp" presStyleLbl="node1" presStyleIdx="4" presStyleCnt="5">
        <dgm:presLayoutVars>
          <dgm:bulletEnabled val="1"/>
        </dgm:presLayoutVars>
      </dgm:prSet>
      <dgm:spPr/>
    </dgm:pt>
  </dgm:ptLst>
  <dgm:cxnLst>
    <dgm:cxn modelId="{5C32DA2E-0474-4F3C-AC44-C8BDA0A803A9}" srcId="{FD1417C3-E1D2-4BAA-A98C-BF7B1A3B34F3}" destId="{F32781B8-5577-45A3-B002-5871AE95C472}" srcOrd="4" destOrd="0" parTransId="{FFC95C2D-D782-4403-B9E9-D8E5471EBB05}" sibTransId="{16DEA226-2720-4C80-841E-EA69AA963EEC}"/>
    <dgm:cxn modelId="{46D82045-62E6-4A95-B7C0-DBFFD960BE93}" type="presOf" srcId="{FD1417C3-E1D2-4BAA-A98C-BF7B1A3B34F3}" destId="{3255545B-2379-46C2-AA2F-7572195EF4CD}" srcOrd="0" destOrd="0" presId="urn:microsoft.com/office/officeart/2005/8/layout/vList3"/>
    <dgm:cxn modelId="{F870CF69-4E40-4F60-A8B7-A3923F4DFBD6}" type="presOf" srcId="{F32781B8-5577-45A3-B002-5871AE95C472}" destId="{07769C8D-C24D-42B3-9FE7-83F2108421B2}" srcOrd="0" destOrd="0" presId="urn:microsoft.com/office/officeart/2005/8/layout/vList3"/>
    <dgm:cxn modelId="{0E842E4B-0872-4424-AA05-6603136B72F1}" srcId="{FD1417C3-E1D2-4BAA-A98C-BF7B1A3B34F3}" destId="{7700860D-D463-46D3-A072-E5E40B02CC1D}" srcOrd="1" destOrd="0" parTransId="{D4C63197-D888-4653-83A1-34ECE19E77CE}" sibTransId="{EDF7D6E1-81D9-4FD1-AC4C-D519C140F390}"/>
    <dgm:cxn modelId="{DEECAD7D-3B49-49EB-9233-B8EEC6323301}" srcId="{FD1417C3-E1D2-4BAA-A98C-BF7B1A3B34F3}" destId="{AAEC4718-7682-4B9C-86A0-2432BD549053}" srcOrd="3" destOrd="0" parTransId="{269D0377-4B07-4468-8BC3-063DE2D7299F}" sibTransId="{5973C726-18F0-495B-9B7B-23B17E9FA127}"/>
    <dgm:cxn modelId="{D219949B-04D2-48F1-AA10-69CADD0E953F}" srcId="{FD1417C3-E1D2-4BAA-A98C-BF7B1A3B34F3}" destId="{D0F4D7E4-1B34-44AF-A2D3-7F1C85ADB154}" srcOrd="2" destOrd="0" parTransId="{6F047828-F264-417A-8F7F-1516721048DA}" sibTransId="{91284E98-C78E-4FAA-A25C-EF4A0F70911F}"/>
    <dgm:cxn modelId="{FB37F1A7-A671-4985-BF93-17C38BB32EBF}" srcId="{FD1417C3-E1D2-4BAA-A98C-BF7B1A3B34F3}" destId="{D3099AF2-BF7D-4C97-8143-4B7F0BDB592E}" srcOrd="0" destOrd="0" parTransId="{83773654-FD5B-4C24-B754-F112C6FB7417}" sibTransId="{6C2026B9-5E8D-4222-A5D5-3B8D55C25D7A}"/>
    <dgm:cxn modelId="{99B878AE-5593-4D3B-8D65-08B68F11B3B2}" type="presOf" srcId="{D3099AF2-BF7D-4C97-8143-4B7F0BDB592E}" destId="{5D3C0D3C-AB04-4F89-8A03-9D69F76562DB}" srcOrd="0" destOrd="0" presId="urn:microsoft.com/office/officeart/2005/8/layout/vList3"/>
    <dgm:cxn modelId="{9CCA8DB5-C063-4135-BD9C-4388B9215EAD}" type="presOf" srcId="{D0F4D7E4-1B34-44AF-A2D3-7F1C85ADB154}" destId="{98C50CA3-2E42-42AA-9861-17E40A39FC56}" srcOrd="0" destOrd="0" presId="urn:microsoft.com/office/officeart/2005/8/layout/vList3"/>
    <dgm:cxn modelId="{BDED55C9-69F0-4B56-8B5F-FD765AF0E3EE}" type="presOf" srcId="{AAEC4718-7682-4B9C-86A0-2432BD549053}" destId="{879C21B8-7C82-4856-971C-08B854A0FE7C}" srcOrd="0" destOrd="0" presId="urn:microsoft.com/office/officeart/2005/8/layout/vList3"/>
    <dgm:cxn modelId="{5E1453ED-F381-4363-807C-72A144D6F04B}" type="presOf" srcId="{7700860D-D463-46D3-A072-E5E40B02CC1D}" destId="{FEFDB153-789B-48F3-958E-32019C50DDEE}" srcOrd="0" destOrd="0" presId="urn:microsoft.com/office/officeart/2005/8/layout/vList3"/>
    <dgm:cxn modelId="{4E9342F3-01BD-4F78-92AB-5281362E1544}" type="presParOf" srcId="{3255545B-2379-46C2-AA2F-7572195EF4CD}" destId="{8A411C8E-D897-4568-88D7-00B91A4797DA}" srcOrd="0" destOrd="0" presId="urn:microsoft.com/office/officeart/2005/8/layout/vList3"/>
    <dgm:cxn modelId="{DE292701-E21A-446D-8313-206481F4B82F}" type="presParOf" srcId="{8A411C8E-D897-4568-88D7-00B91A4797DA}" destId="{95B166EC-D4A7-4021-B766-D36AA38B5DFD}" srcOrd="0" destOrd="0" presId="urn:microsoft.com/office/officeart/2005/8/layout/vList3"/>
    <dgm:cxn modelId="{52417B21-09AA-4D73-BF9F-6DE4EFC47AA4}" type="presParOf" srcId="{8A411C8E-D897-4568-88D7-00B91A4797DA}" destId="{5D3C0D3C-AB04-4F89-8A03-9D69F76562DB}" srcOrd="1" destOrd="0" presId="urn:microsoft.com/office/officeart/2005/8/layout/vList3"/>
    <dgm:cxn modelId="{B4D67C8E-9CD1-4035-87E4-56A248DBF15A}" type="presParOf" srcId="{3255545B-2379-46C2-AA2F-7572195EF4CD}" destId="{0DC6E08F-FA30-4CC1-AF3E-890B0364FEAA}" srcOrd="1" destOrd="0" presId="urn:microsoft.com/office/officeart/2005/8/layout/vList3"/>
    <dgm:cxn modelId="{F02DC54B-A17D-4095-93B4-EB462971430A}" type="presParOf" srcId="{3255545B-2379-46C2-AA2F-7572195EF4CD}" destId="{A630E6B5-352D-4608-82C5-6F568B33AA18}" srcOrd="2" destOrd="0" presId="urn:microsoft.com/office/officeart/2005/8/layout/vList3"/>
    <dgm:cxn modelId="{9C2C7B2F-7162-466E-B568-D2F8C3ADD1AD}" type="presParOf" srcId="{A630E6B5-352D-4608-82C5-6F568B33AA18}" destId="{41606174-A3AC-4E61-AA5C-CFE8CA7B0B9C}" srcOrd="0" destOrd="0" presId="urn:microsoft.com/office/officeart/2005/8/layout/vList3"/>
    <dgm:cxn modelId="{8873D746-EF72-419E-A958-36A9F6F1ABB5}" type="presParOf" srcId="{A630E6B5-352D-4608-82C5-6F568B33AA18}" destId="{FEFDB153-789B-48F3-958E-32019C50DDEE}" srcOrd="1" destOrd="0" presId="urn:microsoft.com/office/officeart/2005/8/layout/vList3"/>
    <dgm:cxn modelId="{92689205-702B-4BAD-9990-668E8702B9C3}" type="presParOf" srcId="{3255545B-2379-46C2-AA2F-7572195EF4CD}" destId="{E95F7A5D-16A5-495C-A7EC-5D17A6CCC9AE}" srcOrd="3" destOrd="0" presId="urn:microsoft.com/office/officeart/2005/8/layout/vList3"/>
    <dgm:cxn modelId="{F8DF38B1-1117-47C3-9331-E15EB4B8BED0}" type="presParOf" srcId="{3255545B-2379-46C2-AA2F-7572195EF4CD}" destId="{11268B21-DA5C-4A08-A561-2934B42DC8CC}" srcOrd="4" destOrd="0" presId="urn:microsoft.com/office/officeart/2005/8/layout/vList3"/>
    <dgm:cxn modelId="{FC9C61F7-8E33-4F45-B463-3E1B241DAD57}" type="presParOf" srcId="{11268B21-DA5C-4A08-A561-2934B42DC8CC}" destId="{35E2BDB7-D6B9-4FCC-8AD8-FDE17163C330}" srcOrd="0" destOrd="0" presId="urn:microsoft.com/office/officeart/2005/8/layout/vList3"/>
    <dgm:cxn modelId="{10ED7CCB-BF6A-43AD-A064-D1B941D99888}" type="presParOf" srcId="{11268B21-DA5C-4A08-A561-2934B42DC8CC}" destId="{98C50CA3-2E42-42AA-9861-17E40A39FC56}" srcOrd="1" destOrd="0" presId="urn:microsoft.com/office/officeart/2005/8/layout/vList3"/>
    <dgm:cxn modelId="{90A9DDFD-13E6-4210-9042-E82C89B3243D}" type="presParOf" srcId="{3255545B-2379-46C2-AA2F-7572195EF4CD}" destId="{A2D215C5-49F9-4EAE-828D-2DD33521A8CB}" srcOrd="5" destOrd="0" presId="urn:microsoft.com/office/officeart/2005/8/layout/vList3"/>
    <dgm:cxn modelId="{72E379A0-1660-4D76-A5F9-F7BA49BE9F32}" type="presParOf" srcId="{3255545B-2379-46C2-AA2F-7572195EF4CD}" destId="{B3C71437-FB5D-4DE4-898D-97B82644C203}" srcOrd="6" destOrd="0" presId="urn:microsoft.com/office/officeart/2005/8/layout/vList3"/>
    <dgm:cxn modelId="{EBA29F0C-6398-4238-AABD-7E586BB4FE37}" type="presParOf" srcId="{B3C71437-FB5D-4DE4-898D-97B82644C203}" destId="{5F7544D4-EC5A-4A14-A4CD-033B5E77FB9A}" srcOrd="0" destOrd="0" presId="urn:microsoft.com/office/officeart/2005/8/layout/vList3"/>
    <dgm:cxn modelId="{47275A60-E49B-4E28-9F88-0D231E7B5D16}" type="presParOf" srcId="{B3C71437-FB5D-4DE4-898D-97B82644C203}" destId="{879C21B8-7C82-4856-971C-08B854A0FE7C}" srcOrd="1" destOrd="0" presId="urn:microsoft.com/office/officeart/2005/8/layout/vList3"/>
    <dgm:cxn modelId="{35AD2914-66AC-4F53-9297-6EDB60E32F95}" type="presParOf" srcId="{3255545B-2379-46C2-AA2F-7572195EF4CD}" destId="{9574061C-DD61-4478-9DDE-8DBF7CADF9A8}" srcOrd="7" destOrd="0" presId="urn:microsoft.com/office/officeart/2005/8/layout/vList3"/>
    <dgm:cxn modelId="{A708FDCE-F15D-41F7-B658-C68391B98A36}" type="presParOf" srcId="{3255545B-2379-46C2-AA2F-7572195EF4CD}" destId="{EF2BEAFE-D307-4B42-983C-A0F8969D9A77}" srcOrd="8" destOrd="0" presId="urn:microsoft.com/office/officeart/2005/8/layout/vList3"/>
    <dgm:cxn modelId="{F00FA3A6-24CE-469B-BD8F-2A3249A1CBB3}" type="presParOf" srcId="{EF2BEAFE-D307-4B42-983C-A0F8969D9A77}" destId="{CB8674F3-7F50-42B5-87B5-C8985A990AA5}" srcOrd="0" destOrd="0" presId="urn:microsoft.com/office/officeart/2005/8/layout/vList3"/>
    <dgm:cxn modelId="{9B6636E3-CFD2-4F4C-9D2F-3646FCE40A4E}" type="presParOf" srcId="{EF2BEAFE-D307-4B42-983C-A0F8969D9A77}" destId="{07769C8D-C24D-42B3-9FE7-83F2108421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0F4E9-391F-483F-A19A-7D5BB9A723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A7E23AD-AAD3-4F54-A846-7C61665F34A9}">
      <dgm:prSet/>
      <dgm:spPr/>
      <dgm:t>
        <a:bodyPr/>
        <a:lstStyle/>
        <a:p>
          <a:r>
            <a:rPr lang="en-US" dirty="0"/>
            <a:t>1 Asset Pricing</a:t>
          </a:r>
          <a:endParaRPr lang="zh-CN" dirty="0"/>
        </a:p>
      </dgm:t>
    </dgm:pt>
    <dgm:pt modelId="{4E95B83A-EDCD-4498-9FCC-234C3C979999}" type="parTrans" cxnId="{6E9C1E81-A95E-4E01-8FEE-6A774C9ED473}">
      <dgm:prSet/>
      <dgm:spPr/>
      <dgm:t>
        <a:bodyPr/>
        <a:lstStyle/>
        <a:p>
          <a:endParaRPr lang="zh-CN" altLang="en-US"/>
        </a:p>
      </dgm:t>
    </dgm:pt>
    <dgm:pt modelId="{3A2BDABF-48D0-4961-8380-23C5671164E6}" type="sibTrans" cxnId="{6E9C1E81-A95E-4E01-8FEE-6A774C9ED473}">
      <dgm:prSet/>
      <dgm:spPr/>
      <dgm:t>
        <a:bodyPr/>
        <a:lstStyle/>
        <a:p>
          <a:endParaRPr lang="zh-CN" altLang="en-US"/>
        </a:p>
      </dgm:t>
    </dgm:pt>
    <dgm:pt modelId="{4917CC33-B4CD-4ABB-BA25-2097F7BCB09C}">
      <dgm:prSet/>
      <dgm:spPr/>
      <dgm:t>
        <a:bodyPr/>
        <a:lstStyle/>
        <a:p>
          <a:r>
            <a:rPr lang="en-US" dirty="0"/>
            <a:t>2 Corporate Finance</a:t>
          </a:r>
          <a:endParaRPr lang="zh-CN" dirty="0"/>
        </a:p>
      </dgm:t>
    </dgm:pt>
    <dgm:pt modelId="{815F8C2F-65AD-4C5A-9D2A-9239605453DF}" type="parTrans" cxnId="{30E3165D-6EAD-4E5C-9CC0-66E5E9B526F1}">
      <dgm:prSet/>
      <dgm:spPr/>
      <dgm:t>
        <a:bodyPr/>
        <a:lstStyle/>
        <a:p>
          <a:endParaRPr lang="zh-CN" altLang="en-US"/>
        </a:p>
      </dgm:t>
    </dgm:pt>
    <dgm:pt modelId="{F26E26FD-6071-43AF-AE45-AFCC4C241632}" type="sibTrans" cxnId="{30E3165D-6EAD-4E5C-9CC0-66E5E9B526F1}">
      <dgm:prSet/>
      <dgm:spPr/>
      <dgm:t>
        <a:bodyPr/>
        <a:lstStyle/>
        <a:p>
          <a:endParaRPr lang="zh-CN" altLang="en-US"/>
        </a:p>
      </dgm:t>
    </dgm:pt>
    <dgm:pt modelId="{655149BF-6619-4B84-84B2-5DDC60650BA2}">
      <dgm:prSet/>
      <dgm:spPr/>
      <dgm:t>
        <a:bodyPr/>
        <a:lstStyle/>
        <a:p>
          <a:r>
            <a:rPr lang="en-US" dirty="0"/>
            <a:t>3 Household Finance</a:t>
          </a:r>
          <a:endParaRPr lang="zh-CN" dirty="0"/>
        </a:p>
      </dgm:t>
    </dgm:pt>
    <dgm:pt modelId="{155E88FD-0CE9-4BD4-BCD9-32908BFF1C6C}" type="parTrans" cxnId="{401CD720-7890-4D79-B296-4212FDAA54F8}">
      <dgm:prSet/>
      <dgm:spPr/>
      <dgm:t>
        <a:bodyPr/>
        <a:lstStyle/>
        <a:p>
          <a:endParaRPr lang="zh-CN" altLang="en-US"/>
        </a:p>
      </dgm:t>
    </dgm:pt>
    <dgm:pt modelId="{AC15217F-D242-417E-AFC6-2E5B6D511F83}" type="sibTrans" cxnId="{401CD720-7890-4D79-B296-4212FDAA54F8}">
      <dgm:prSet/>
      <dgm:spPr/>
      <dgm:t>
        <a:bodyPr/>
        <a:lstStyle/>
        <a:p>
          <a:endParaRPr lang="zh-CN" altLang="en-US"/>
        </a:p>
      </dgm:t>
    </dgm:pt>
    <dgm:pt modelId="{16BB3EF2-6C1F-4430-B6FF-14DC53C9295E}">
      <dgm:prSet/>
      <dgm:spPr/>
      <dgm:t>
        <a:bodyPr/>
        <a:lstStyle/>
        <a:p>
          <a:r>
            <a:rPr lang="en-US" dirty="0"/>
            <a:t>4 Financial Intermediation</a:t>
          </a:r>
          <a:endParaRPr lang="zh-CN" dirty="0"/>
        </a:p>
      </dgm:t>
    </dgm:pt>
    <dgm:pt modelId="{CE803E58-5014-4710-BC6B-9EDA2A58F15C}" type="parTrans" cxnId="{CA676CDC-35ED-4299-9A1C-04F8496CD512}">
      <dgm:prSet/>
      <dgm:spPr/>
      <dgm:t>
        <a:bodyPr/>
        <a:lstStyle/>
        <a:p>
          <a:endParaRPr lang="zh-CN" altLang="en-US"/>
        </a:p>
      </dgm:t>
    </dgm:pt>
    <dgm:pt modelId="{F34E6E6A-5B58-47E7-8737-492E92CFF32A}" type="sibTrans" cxnId="{CA676CDC-35ED-4299-9A1C-04F8496CD512}">
      <dgm:prSet/>
      <dgm:spPr/>
      <dgm:t>
        <a:bodyPr/>
        <a:lstStyle/>
        <a:p>
          <a:endParaRPr lang="zh-CN" altLang="en-US"/>
        </a:p>
      </dgm:t>
    </dgm:pt>
    <dgm:pt modelId="{2755491A-BBAB-4EA7-BA13-56CA62C9BFDD}">
      <dgm:prSet/>
      <dgm:spPr/>
      <dgm:t>
        <a:bodyPr/>
        <a:lstStyle/>
        <a:p>
          <a:r>
            <a:rPr lang="en-US" dirty="0"/>
            <a:t>5 Macro-finance (Macroeconomics)</a:t>
          </a:r>
          <a:endParaRPr lang="zh-CN" dirty="0"/>
        </a:p>
      </dgm:t>
    </dgm:pt>
    <dgm:pt modelId="{3F90A252-306C-4DCC-8EBE-19751B0F1F15}" type="parTrans" cxnId="{98345BF7-F1D3-4B1D-AB2C-F4293EBFFE8B}">
      <dgm:prSet/>
      <dgm:spPr/>
      <dgm:t>
        <a:bodyPr/>
        <a:lstStyle/>
        <a:p>
          <a:endParaRPr lang="zh-CN" altLang="en-US"/>
        </a:p>
      </dgm:t>
    </dgm:pt>
    <dgm:pt modelId="{955303E4-0D22-441B-BAB9-8C078863A624}" type="sibTrans" cxnId="{98345BF7-F1D3-4B1D-AB2C-F4293EBFFE8B}">
      <dgm:prSet/>
      <dgm:spPr/>
      <dgm:t>
        <a:bodyPr/>
        <a:lstStyle/>
        <a:p>
          <a:endParaRPr lang="zh-CN" altLang="en-US"/>
        </a:p>
      </dgm:t>
    </dgm:pt>
    <dgm:pt modelId="{0A76328B-467B-4713-8505-BC3D36CB5610}" type="pres">
      <dgm:prSet presAssocID="{7AF0F4E9-391F-483F-A19A-7D5BB9A72393}" presName="linear" presStyleCnt="0">
        <dgm:presLayoutVars>
          <dgm:animLvl val="lvl"/>
          <dgm:resizeHandles val="exact"/>
        </dgm:presLayoutVars>
      </dgm:prSet>
      <dgm:spPr/>
    </dgm:pt>
    <dgm:pt modelId="{F0A582C1-E0E0-49B4-A54B-27403A52DC99}" type="pres">
      <dgm:prSet presAssocID="{9A7E23AD-AAD3-4F54-A846-7C61665F34A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D1FEFCF-22B0-442B-AB6C-067AAEDADF8F}" type="pres">
      <dgm:prSet presAssocID="{3A2BDABF-48D0-4961-8380-23C5671164E6}" presName="spacer" presStyleCnt="0"/>
      <dgm:spPr/>
    </dgm:pt>
    <dgm:pt modelId="{5FA012B2-F4EA-47A0-88B0-A5BD2B1F6139}" type="pres">
      <dgm:prSet presAssocID="{4917CC33-B4CD-4ABB-BA25-2097F7BCB09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6B35EE-5A8D-42B4-BCCE-069BE4F41AB6}" type="pres">
      <dgm:prSet presAssocID="{F26E26FD-6071-43AF-AE45-AFCC4C241632}" presName="spacer" presStyleCnt="0"/>
      <dgm:spPr/>
    </dgm:pt>
    <dgm:pt modelId="{B08C0CA8-7418-433C-8D3A-3FE06AA47A56}" type="pres">
      <dgm:prSet presAssocID="{655149BF-6619-4B84-84B2-5DDC60650B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1ED63B-BE8B-4CD1-B8C8-ED9A395E7CF4}" type="pres">
      <dgm:prSet presAssocID="{AC15217F-D242-417E-AFC6-2E5B6D511F83}" presName="spacer" presStyleCnt="0"/>
      <dgm:spPr/>
    </dgm:pt>
    <dgm:pt modelId="{7A1D20AE-000A-4FA0-881C-F2BBB85BBF37}" type="pres">
      <dgm:prSet presAssocID="{16BB3EF2-6C1F-4430-B6FF-14DC53C929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18678B2-F7CB-462F-A359-ED3B3F7CFB60}" type="pres">
      <dgm:prSet presAssocID="{F34E6E6A-5B58-47E7-8737-492E92CFF32A}" presName="spacer" presStyleCnt="0"/>
      <dgm:spPr/>
    </dgm:pt>
    <dgm:pt modelId="{C5A8C2F0-3DC8-416E-95DE-476AEBDE238D}" type="pres">
      <dgm:prSet presAssocID="{2755491A-BBAB-4EA7-BA13-56CA62C9BFD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D326516-3896-480B-85E4-BEB26EC6B107}" type="presOf" srcId="{4917CC33-B4CD-4ABB-BA25-2097F7BCB09C}" destId="{5FA012B2-F4EA-47A0-88B0-A5BD2B1F6139}" srcOrd="0" destOrd="0" presId="urn:microsoft.com/office/officeart/2005/8/layout/vList2"/>
    <dgm:cxn modelId="{CA565E18-C426-4BAE-A5BE-03CDDE5385F2}" type="presOf" srcId="{2755491A-BBAB-4EA7-BA13-56CA62C9BFDD}" destId="{C5A8C2F0-3DC8-416E-95DE-476AEBDE238D}" srcOrd="0" destOrd="0" presId="urn:microsoft.com/office/officeart/2005/8/layout/vList2"/>
    <dgm:cxn modelId="{401CD720-7890-4D79-B296-4212FDAA54F8}" srcId="{7AF0F4E9-391F-483F-A19A-7D5BB9A72393}" destId="{655149BF-6619-4B84-84B2-5DDC60650BA2}" srcOrd="2" destOrd="0" parTransId="{155E88FD-0CE9-4BD4-BCD9-32908BFF1C6C}" sibTransId="{AC15217F-D242-417E-AFC6-2E5B6D511F83}"/>
    <dgm:cxn modelId="{30E3165D-6EAD-4E5C-9CC0-66E5E9B526F1}" srcId="{7AF0F4E9-391F-483F-A19A-7D5BB9A72393}" destId="{4917CC33-B4CD-4ABB-BA25-2097F7BCB09C}" srcOrd="1" destOrd="0" parTransId="{815F8C2F-65AD-4C5A-9D2A-9239605453DF}" sibTransId="{F26E26FD-6071-43AF-AE45-AFCC4C241632}"/>
    <dgm:cxn modelId="{F374A356-167F-41B9-851B-C0D912F7F1BF}" type="presOf" srcId="{9A7E23AD-AAD3-4F54-A846-7C61665F34A9}" destId="{F0A582C1-E0E0-49B4-A54B-27403A52DC99}" srcOrd="0" destOrd="0" presId="urn:microsoft.com/office/officeart/2005/8/layout/vList2"/>
    <dgm:cxn modelId="{6E9C1E81-A95E-4E01-8FEE-6A774C9ED473}" srcId="{7AF0F4E9-391F-483F-A19A-7D5BB9A72393}" destId="{9A7E23AD-AAD3-4F54-A846-7C61665F34A9}" srcOrd="0" destOrd="0" parTransId="{4E95B83A-EDCD-4498-9FCC-234C3C979999}" sibTransId="{3A2BDABF-48D0-4961-8380-23C5671164E6}"/>
    <dgm:cxn modelId="{B8AC538A-DA62-43E5-8069-6DEA973235BD}" type="presOf" srcId="{7AF0F4E9-391F-483F-A19A-7D5BB9A72393}" destId="{0A76328B-467B-4713-8505-BC3D36CB5610}" srcOrd="0" destOrd="0" presId="urn:microsoft.com/office/officeart/2005/8/layout/vList2"/>
    <dgm:cxn modelId="{F2208FB8-2256-45A4-8800-C4074C8232ED}" type="presOf" srcId="{16BB3EF2-6C1F-4430-B6FF-14DC53C9295E}" destId="{7A1D20AE-000A-4FA0-881C-F2BBB85BBF37}" srcOrd="0" destOrd="0" presId="urn:microsoft.com/office/officeart/2005/8/layout/vList2"/>
    <dgm:cxn modelId="{CA676CDC-35ED-4299-9A1C-04F8496CD512}" srcId="{7AF0F4E9-391F-483F-A19A-7D5BB9A72393}" destId="{16BB3EF2-6C1F-4430-B6FF-14DC53C9295E}" srcOrd="3" destOrd="0" parTransId="{CE803E58-5014-4710-BC6B-9EDA2A58F15C}" sibTransId="{F34E6E6A-5B58-47E7-8737-492E92CFF32A}"/>
    <dgm:cxn modelId="{BE5ED1E9-3A2E-42AB-8830-EA1BC1C93FEC}" type="presOf" srcId="{655149BF-6619-4B84-84B2-5DDC60650BA2}" destId="{B08C0CA8-7418-433C-8D3A-3FE06AA47A56}" srcOrd="0" destOrd="0" presId="urn:microsoft.com/office/officeart/2005/8/layout/vList2"/>
    <dgm:cxn modelId="{98345BF7-F1D3-4B1D-AB2C-F4293EBFFE8B}" srcId="{7AF0F4E9-391F-483F-A19A-7D5BB9A72393}" destId="{2755491A-BBAB-4EA7-BA13-56CA62C9BFDD}" srcOrd="4" destOrd="0" parTransId="{3F90A252-306C-4DCC-8EBE-19751B0F1F15}" sibTransId="{955303E4-0D22-441B-BAB9-8C078863A624}"/>
    <dgm:cxn modelId="{A7CFB7C8-4C86-4F8D-9A48-13F6D0EC7413}" type="presParOf" srcId="{0A76328B-467B-4713-8505-BC3D36CB5610}" destId="{F0A582C1-E0E0-49B4-A54B-27403A52DC99}" srcOrd="0" destOrd="0" presId="urn:microsoft.com/office/officeart/2005/8/layout/vList2"/>
    <dgm:cxn modelId="{E15CD6BA-145B-4936-A77B-F05927CB8B92}" type="presParOf" srcId="{0A76328B-467B-4713-8505-BC3D36CB5610}" destId="{ED1FEFCF-22B0-442B-AB6C-067AAEDADF8F}" srcOrd="1" destOrd="0" presId="urn:microsoft.com/office/officeart/2005/8/layout/vList2"/>
    <dgm:cxn modelId="{8A7A1C0E-D560-4B23-9B72-AD879EF3E33D}" type="presParOf" srcId="{0A76328B-467B-4713-8505-BC3D36CB5610}" destId="{5FA012B2-F4EA-47A0-88B0-A5BD2B1F6139}" srcOrd="2" destOrd="0" presId="urn:microsoft.com/office/officeart/2005/8/layout/vList2"/>
    <dgm:cxn modelId="{227C29C3-EF34-443E-9604-49A5DE8AB11C}" type="presParOf" srcId="{0A76328B-467B-4713-8505-BC3D36CB5610}" destId="{5F6B35EE-5A8D-42B4-BCCE-069BE4F41AB6}" srcOrd="3" destOrd="0" presId="urn:microsoft.com/office/officeart/2005/8/layout/vList2"/>
    <dgm:cxn modelId="{7240F1A5-C3F1-431B-A3F4-4D8F73F4A266}" type="presParOf" srcId="{0A76328B-467B-4713-8505-BC3D36CB5610}" destId="{B08C0CA8-7418-433C-8D3A-3FE06AA47A56}" srcOrd="4" destOrd="0" presId="urn:microsoft.com/office/officeart/2005/8/layout/vList2"/>
    <dgm:cxn modelId="{F716F3BA-B71C-464C-A612-761548A018E9}" type="presParOf" srcId="{0A76328B-467B-4713-8505-BC3D36CB5610}" destId="{991ED63B-BE8B-4CD1-B8C8-ED9A395E7CF4}" srcOrd="5" destOrd="0" presId="urn:microsoft.com/office/officeart/2005/8/layout/vList2"/>
    <dgm:cxn modelId="{EEABDB16-9C00-44DD-B080-C32354DBAF7E}" type="presParOf" srcId="{0A76328B-467B-4713-8505-BC3D36CB5610}" destId="{7A1D20AE-000A-4FA0-881C-F2BBB85BBF37}" srcOrd="6" destOrd="0" presId="urn:microsoft.com/office/officeart/2005/8/layout/vList2"/>
    <dgm:cxn modelId="{14A7C9C6-A6AA-450D-9690-A2CBB5F5A729}" type="presParOf" srcId="{0A76328B-467B-4713-8505-BC3D36CB5610}" destId="{918678B2-F7CB-462F-A359-ED3B3F7CFB60}" srcOrd="7" destOrd="0" presId="urn:microsoft.com/office/officeart/2005/8/layout/vList2"/>
    <dgm:cxn modelId="{B85C591A-3EE7-4B55-887C-699253A200F7}" type="presParOf" srcId="{0A76328B-467B-4713-8505-BC3D36CB5610}" destId="{C5A8C2F0-3DC8-416E-95DE-476AEBDE23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F0F4E9-391F-483F-A19A-7D5BB9A723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BB3EF2-6C1F-4430-B6FF-14DC53C9295E}">
      <dgm:prSet/>
      <dgm:spPr/>
      <dgm:t>
        <a:bodyPr/>
        <a:lstStyle/>
        <a:p>
          <a:r>
            <a:rPr lang="zh-CN" altLang="en-US" dirty="0"/>
            <a:t>知网</a:t>
          </a:r>
          <a:endParaRPr lang="zh-CN" dirty="0"/>
        </a:p>
      </dgm:t>
    </dgm:pt>
    <dgm:pt modelId="{CE803E58-5014-4710-BC6B-9EDA2A58F15C}" type="parTrans" cxnId="{CA676CDC-35ED-4299-9A1C-04F8496CD512}">
      <dgm:prSet/>
      <dgm:spPr/>
      <dgm:t>
        <a:bodyPr/>
        <a:lstStyle/>
        <a:p>
          <a:endParaRPr lang="zh-CN" altLang="en-US"/>
        </a:p>
      </dgm:t>
    </dgm:pt>
    <dgm:pt modelId="{F34E6E6A-5B58-47E7-8737-492E92CFF32A}" type="sibTrans" cxnId="{CA676CDC-35ED-4299-9A1C-04F8496CD512}">
      <dgm:prSet/>
      <dgm:spPr/>
      <dgm:t>
        <a:bodyPr/>
        <a:lstStyle/>
        <a:p>
          <a:endParaRPr lang="zh-CN" altLang="en-US"/>
        </a:p>
      </dgm:t>
    </dgm:pt>
    <dgm:pt modelId="{2755491A-BBAB-4EA7-BA13-56CA62C9BFDD}">
      <dgm:prSet/>
      <dgm:spPr/>
      <dgm:t>
        <a:bodyPr/>
        <a:lstStyle/>
        <a:p>
          <a:r>
            <a:rPr lang="en-US" dirty="0"/>
            <a:t>G</a:t>
          </a:r>
          <a:r>
            <a:rPr lang="en-US" altLang="zh-CN" dirty="0"/>
            <a:t>oogle Scholar</a:t>
          </a:r>
          <a:endParaRPr lang="zh-CN" dirty="0"/>
        </a:p>
      </dgm:t>
    </dgm:pt>
    <dgm:pt modelId="{3F90A252-306C-4DCC-8EBE-19751B0F1F15}" type="parTrans" cxnId="{98345BF7-F1D3-4B1D-AB2C-F4293EBFFE8B}">
      <dgm:prSet/>
      <dgm:spPr/>
      <dgm:t>
        <a:bodyPr/>
        <a:lstStyle/>
        <a:p>
          <a:endParaRPr lang="zh-CN" altLang="en-US"/>
        </a:p>
      </dgm:t>
    </dgm:pt>
    <dgm:pt modelId="{955303E4-0D22-441B-BAB9-8C078863A624}" type="sibTrans" cxnId="{98345BF7-F1D3-4B1D-AB2C-F4293EBFFE8B}">
      <dgm:prSet/>
      <dgm:spPr/>
      <dgm:t>
        <a:bodyPr/>
        <a:lstStyle/>
        <a:p>
          <a:endParaRPr lang="zh-CN" altLang="en-US"/>
        </a:p>
      </dgm:t>
    </dgm:pt>
    <dgm:pt modelId="{4563CCA9-16D4-4E8A-9F69-17C1D93BB60A}">
      <dgm:prSet/>
      <dgm:spPr/>
      <dgm:t>
        <a:bodyPr/>
        <a:lstStyle/>
        <a:p>
          <a:r>
            <a:rPr lang="en-US" altLang="en-US" dirty="0"/>
            <a:t>https://www.connectedpapers.com/</a:t>
          </a:r>
          <a:endParaRPr lang="zh-CN" altLang="en-US" dirty="0"/>
        </a:p>
      </dgm:t>
    </dgm:pt>
    <dgm:pt modelId="{10AEE84B-FB80-4E1A-BF0D-3CC75AE572B1}" type="parTrans" cxnId="{3B780770-F4C9-4EDF-B7A7-81DC10819F8B}">
      <dgm:prSet/>
      <dgm:spPr/>
      <dgm:t>
        <a:bodyPr/>
        <a:lstStyle/>
        <a:p>
          <a:endParaRPr lang="zh-CN" altLang="en-US"/>
        </a:p>
      </dgm:t>
    </dgm:pt>
    <dgm:pt modelId="{15B96014-94AC-4DF8-8DE2-5CDE92246035}" type="sibTrans" cxnId="{3B780770-F4C9-4EDF-B7A7-81DC10819F8B}">
      <dgm:prSet/>
      <dgm:spPr/>
      <dgm:t>
        <a:bodyPr/>
        <a:lstStyle/>
        <a:p>
          <a:endParaRPr lang="zh-CN" altLang="en-US"/>
        </a:p>
      </dgm:t>
    </dgm:pt>
    <dgm:pt modelId="{0A76328B-467B-4713-8505-BC3D36CB5610}" type="pres">
      <dgm:prSet presAssocID="{7AF0F4E9-391F-483F-A19A-7D5BB9A72393}" presName="linear" presStyleCnt="0">
        <dgm:presLayoutVars>
          <dgm:animLvl val="lvl"/>
          <dgm:resizeHandles val="exact"/>
        </dgm:presLayoutVars>
      </dgm:prSet>
      <dgm:spPr/>
    </dgm:pt>
    <dgm:pt modelId="{7A1D20AE-000A-4FA0-881C-F2BBB85BBF37}" type="pres">
      <dgm:prSet presAssocID="{16BB3EF2-6C1F-4430-B6FF-14DC53C92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8678B2-F7CB-462F-A359-ED3B3F7CFB60}" type="pres">
      <dgm:prSet presAssocID="{F34E6E6A-5B58-47E7-8737-492E92CFF32A}" presName="spacer" presStyleCnt="0"/>
      <dgm:spPr/>
    </dgm:pt>
    <dgm:pt modelId="{C5A8C2F0-3DC8-416E-95DE-476AEBDE238D}" type="pres">
      <dgm:prSet presAssocID="{2755491A-BBAB-4EA7-BA13-56CA62C9BF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DA2F16-87BC-4DF6-B3DC-0134D81173C1}" type="pres">
      <dgm:prSet presAssocID="{955303E4-0D22-441B-BAB9-8C078863A624}" presName="spacer" presStyleCnt="0"/>
      <dgm:spPr/>
    </dgm:pt>
    <dgm:pt modelId="{467F1025-FBB4-47D5-9EB2-7AC676BDC8CB}" type="pres">
      <dgm:prSet presAssocID="{4563CCA9-16D4-4E8A-9F69-17C1D93BB6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A565E18-C426-4BAE-A5BE-03CDDE5385F2}" type="presOf" srcId="{2755491A-BBAB-4EA7-BA13-56CA62C9BFDD}" destId="{C5A8C2F0-3DC8-416E-95DE-476AEBDE238D}" srcOrd="0" destOrd="0" presId="urn:microsoft.com/office/officeart/2005/8/layout/vList2"/>
    <dgm:cxn modelId="{3B780770-F4C9-4EDF-B7A7-81DC10819F8B}" srcId="{7AF0F4E9-391F-483F-A19A-7D5BB9A72393}" destId="{4563CCA9-16D4-4E8A-9F69-17C1D93BB60A}" srcOrd="2" destOrd="0" parTransId="{10AEE84B-FB80-4E1A-BF0D-3CC75AE572B1}" sibTransId="{15B96014-94AC-4DF8-8DE2-5CDE92246035}"/>
    <dgm:cxn modelId="{EAF7C370-773B-4BDB-B058-6918CDAE48CC}" type="presOf" srcId="{4563CCA9-16D4-4E8A-9F69-17C1D93BB60A}" destId="{467F1025-FBB4-47D5-9EB2-7AC676BDC8CB}" srcOrd="0" destOrd="0" presId="urn:microsoft.com/office/officeart/2005/8/layout/vList2"/>
    <dgm:cxn modelId="{B8AC538A-DA62-43E5-8069-6DEA973235BD}" type="presOf" srcId="{7AF0F4E9-391F-483F-A19A-7D5BB9A72393}" destId="{0A76328B-467B-4713-8505-BC3D36CB5610}" srcOrd="0" destOrd="0" presId="urn:microsoft.com/office/officeart/2005/8/layout/vList2"/>
    <dgm:cxn modelId="{F2208FB8-2256-45A4-8800-C4074C8232ED}" type="presOf" srcId="{16BB3EF2-6C1F-4430-B6FF-14DC53C9295E}" destId="{7A1D20AE-000A-4FA0-881C-F2BBB85BBF37}" srcOrd="0" destOrd="0" presId="urn:microsoft.com/office/officeart/2005/8/layout/vList2"/>
    <dgm:cxn modelId="{CA676CDC-35ED-4299-9A1C-04F8496CD512}" srcId="{7AF0F4E9-391F-483F-A19A-7D5BB9A72393}" destId="{16BB3EF2-6C1F-4430-B6FF-14DC53C9295E}" srcOrd="0" destOrd="0" parTransId="{CE803E58-5014-4710-BC6B-9EDA2A58F15C}" sibTransId="{F34E6E6A-5B58-47E7-8737-492E92CFF32A}"/>
    <dgm:cxn modelId="{98345BF7-F1D3-4B1D-AB2C-F4293EBFFE8B}" srcId="{7AF0F4E9-391F-483F-A19A-7D5BB9A72393}" destId="{2755491A-BBAB-4EA7-BA13-56CA62C9BFDD}" srcOrd="1" destOrd="0" parTransId="{3F90A252-306C-4DCC-8EBE-19751B0F1F15}" sibTransId="{955303E4-0D22-441B-BAB9-8C078863A624}"/>
    <dgm:cxn modelId="{EEABDB16-9C00-44DD-B080-C32354DBAF7E}" type="presParOf" srcId="{0A76328B-467B-4713-8505-BC3D36CB5610}" destId="{7A1D20AE-000A-4FA0-881C-F2BBB85BBF37}" srcOrd="0" destOrd="0" presId="urn:microsoft.com/office/officeart/2005/8/layout/vList2"/>
    <dgm:cxn modelId="{14A7C9C6-A6AA-450D-9690-A2CBB5F5A729}" type="presParOf" srcId="{0A76328B-467B-4713-8505-BC3D36CB5610}" destId="{918678B2-F7CB-462F-A359-ED3B3F7CFB60}" srcOrd="1" destOrd="0" presId="urn:microsoft.com/office/officeart/2005/8/layout/vList2"/>
    <dgm:cxn modelId="{B85C591A-3EE7-4B55-887C-699253A200F7}" type="presParOf" srcId="{0A76328B-467B-4713-8505-BC3D36CB5610}" destId="{C5A8C2F0-3DC8-416E-95DE-476AEBDE238D}" srcOrd="2" destOrd="0" presId="urn:microsoft.com/office/officeart/2005/8/layout/vList2"/>
    <dgm:cxn modelId="{F5FA0F20-97A8-48AA-9F7E-D47A55B239FE}" type="presParOf" srcId="{0A76328B-467B-4713-8505-BC3D36CB5610}" destId="{7FDA2F16-87BC-4DF6-B3DC-0134D81173C1}" srcOrd="3" destOrd="0" presId="urn:microsoft.com/office/officeart/2005/8/layout/vList2"/>
    <dgm:cxn modelId="{F3A6B64E-AB1D-4E3E-B0BA-A59030CDDFEB}" type="presParOf" srcId="{0A76328B-467B-4713-8505-BC3D36CB5610}" destId="{467F1025-FBB4-47D5-9EB2-7AC676BDC8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AD0B8A-5ADB-4E97-8A58-B260CA74127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CA2A33-E71A-41B2-AE44-24DFA386703D}">
      <dgm:prSet phldrT="[文本]"/>
      <dgm:spPr/>
      <dgm:t>
        <a:bodyPr/>
        <a:lstStyle/>
        <a:p>
          <a:r>
            <a:rPr lang="en-US" altLang="zh-CN" dirty="0"/>
            <a:t>Stata</a:t>
          </a:r>
          <a:endParaRPr lang="zh-CN" altLang="en-US" dirty="0"/>
        </a:p>
      </dgm:t>
    </dgm:pt>
    <dgm:pt modelId="{B4E060EE-77E9-4478-B537-1ED5640DF132}" type="parTrans" cxnId="{C3D3E59A-06C7-4203-9E57-2E7C7E201001}">
      <dgm:prSet/>
      <dgm:spPr/>
      <dgm:t>
        <a:bodyPr/>
        <a:lstStyle/>
        <a:p>
          <a:endParaRPr lang="zh-CN" altLang="en-US"/>
        </a:p>
      </dgm:t>
    </dgm:pt>
    <dgm:pt modelId="{4C94C61F-0CBA-4FE4-A4F3-8A4E6CC9D5BE}" type="sibTrans" cxnId="{C3D3E59A-06C7-4203-9E57-2E7C7E201001}">
      <dgm:prSet/>
      <dgm:spPr/>
      <dgm:t>
        <a:bodyPr/>
        <a:lstStyle/>
        <a:p>
          <a:endParaRPr lang="zh-CN" altLang="en-US"/>
        </a:p>
      </dgm:t>
    </dgm:pt>
    <dgm:pt modelId="{1832637F-B08F-4C49-A1F4-4319DE9794EC}">
      <dgm:prSet phldrT="[文本]"/>
      <dgm:spPr/>
      <dgm:t>
        <a:bodyPr/>
        <a:lstStyle/>
        <a:p>
          <a:r>
            <a:rPr lang="en-US" altLang="zh-CN" dirty="0"/>
            <a:t>SAS</a:t>
          </a:r>
          <a:endParaRPr lang="zh-CN" altLang="en-US" dirty="0"/>
        </a:p>
      </dgm:t>
    </dgm:pt>
    <dgm:pt modelId="{72A00A5F-1AD8-4112-9501-D40B923ACAA9}" type="parTrans" cxnId="{703FAC5B-447A-4AB3-A159-C1FC502286DF}">
      <dgm:prSet/>
      <dgm:spPr/>
      <dgm:t>
        <a:bodyPr/>
        <a:lstStyle/>
        <a:p>
          <a:endParaRPr lang="zh-CN" altLang="en-US"/>
        </a:p>
      </dgm:t>
    </dgm:pt>
    <dgm:pt modelId="{D129DDDE-3111-4FDD-A112-3F7C30AF779D}" type="sibTrans" cxnId="{703FAC5B-447A-4AB3-A159-C1FC502286DF}">
      <dgm:prSet/>
      <dgm:spPr/>
      <dgm:t>
        <a:bodyPr/>
        <a:lstStyle/>
        <a:p>
          <a:endParaRPr lang="zh-CN" altLang="en-US"/>
        </a:p>
      </dgm:t>
    </dgm:pt>
    <dgm:pt modelId="{5F98BE22-EC4B-4939-A588-E22210E02D24}">
      <dgm:prSet phldrT="[文本]"/>
      <dgm:spPr/>
      <dgm:t>
        <a:bodyPr/>
        <a:lstStyle/>
        <a:p>
          <a:r>
            <a:rPr lang="en-US" altLang="zh-CN" dirty="0" err="1"/>
            <a:t>Matlab</a:t>
          </a:r>
          <a:endParaRPr lang="zh-CN" altLang="en-US" dirty="0"/>
        </a:p>
      </dgm:t>
    </dgm:pt>
    <dgm:pt modelId="{8B5A3A48-4256-4D96-8FEE-738166FBC16F}" type="parTrans" cxnId="{3888D8DA-03C4-44A8-A473-D84715CF3482}">
      <dgm:prSet/>
      <dgm:spPr/>
      <dgm:t>
        <a:bodyPr/>
        <a:lstStyle/>
        <a:p>
          <a:endParaRPr lang="zh-CN" altLang="en-US"/>
        </a:p>
      </dgm:t>
    </dgm:pt>
    <dgm:pt modelId="{0521B546-558D-4508-98EA-86702DE24A0C}" type="sibTrans" cxnId="{3888D8DA-03C4-44A8-A473-D84715CF3482}">
      <dgm:prSet/>
      <dgm:spPr/>
      <dgm:t>
        <a:bodyPr/>
        <a:lstStyle/>
        <a:p>
          <a:endParaRPr lang="zh-CN" altLang="en-US"/>
        </a:p>
      </dgm:t>
    </dgm:pt>
    <dgm:pt modelId="{15FDD079-F3BB-42C8-86ED-01A843A61FE4}">
      <dgm:prSet phldrT="[文本]"/>
      <dgm:spPr/>
      <dgm:t>
        <a:bodyPr/>
        <a:lstStyle/>
        <a:p>
          <a:r>
            <a:rPr lang="en-US" altLang="zh-CN" dirty="0" err="1"/>
            <a:t>Eviews</a:t>
          </a:r>
          <a:endParaRPr lang="zh-CN" altLang="en-US" dirty="0"/>
        </a:p>
      </dgm:t>
    </dgm:pt>
    <dgm:pt modelId="{84008143-C35B-441F-95DF-9B6A01555221}" type="parTrans" cxnId="{706438B9-0368-4E98-B357-A72FE1886002}">
      <dgm:prSet/>
      <dgm:spPr/>
      <dgm:t>
        <a:bodyPr/>
        <a:lstStyle/>
        <a:p>
          <a:endParaRPr lang="zh-CN" altLang="en-US"/>
        </a:p>
      </dgm:t>
    </dgm:pt>
    <dgm:pt modelId="{13F02E22-BAED-4963-9451-60F2FAA65E6B}" type="sibTrans" cxnId="{706438B9-0368-4E98-B357-A72FE1886002}">
      <dgm:prSet/>
      <dgm:spPr/>
      <dgm:t>
        <a:bodyPr/>
        <a:lstStyle/>
        <a:p>
          <a:endParaRPr lang="zh-CN" altLang="en-US"/>
        </a:p>
      </dgm:t>
    </dgm:pt>
    <dgm:pt modelId="{C81EF915-4F4B-4743-A6C3-665C2C219917}">
      <dgm:prSet phldrT="[文本]"/>
      <dgm:spPr/>
      <dgm:t>
        <a:bodyPr/>
        <a:lstStyle/>
        <a:p>
          <a:r>
            <a:rPr lang="en-US" altLang="zh-CN" dirty="0"/>
            <a:t>Python</a:t>
          </a:r>
          <a:endParaRPr lang="zh-CN" altLang="en-US" dirty="0"/>
        </a:p>
      </dgm:t>
    </dgm:pt>
    <dgm:pt modelId="{425A11A1-53CD-4D45-873F-499C20F984D6}" type="sibTrans" cxnId="{35D0F3F4-5A70-460F-A974-85D6B2F6D1EE}">
      <dgm:prSet/>
      <dgm:spPr/>
      <dgm:t>
        <a:bodyPr/>
        <a:lstStyle/>
        <a:p>
          <a:endParaRPr lang="zh-CN" altLang="en-US"/>
        </a:p>
      </dgm:t>
    </dgm:pt>
    <dgm:pt modelId="{0AAD873A-6578-49B2-A677-6BD3B055435F}" type="parTrans" cxnId="{35D0F3F4-5A70-460F-A974-85D6B2F6D1EE}">
      <dgm:prSet/>
      <dgm:spPr/>
      <dgm:t>
        <a:bodyPr/>
        <a:lstStyle/>
        <a:p>
          <a:endParaRPr lang="zh-CN" altLang="en-US"/>
        </a:p>
      </dgm:t>
    </dgm:pt>
    <dgm:pt modelId="{7982D8FE-2329-4B9A-B614-DB165BC20838}" type="pres">
      <dgm:prSet presAssocID="{40AD0B8A-5ADB-4E97-8A58-B260CA741271}" presName="diagram" presStyleCnt="0">
        <dgm:presLayoutVars>
          <dgm:dir/>
          <dgm:resizeHandles val="exact"/>
        </dgm:presLayoutVars>
      </dgm:prSet>
      <dgm:spPr/>
    </dgm:pt>
    <dgm:pt modelId="{74E2399F-7A71-469B-A0C5-514052B4DFFC}" type="pres">
      <dgm:prSet presAssocID="{9CCA2A33-E71A-41B2-AE44-24DFA386703D}" presName="node" presStyleLbl="node1" presStyleIdx="0" presStyleCnt="5">
        <dgm:presLayoutVars>
          <dgm:bulletEnabled val="1"/>
        </dgm:presLayoutVars>
      </dgm:prSet>
      <dgm:spPr/>
    </dgm:pt>
    <dgm:pt modelId="{822D8F74-20E2-4BC9-95B1-42C25F42D7DB}" type="pres">
      <dgm:prSet presAssocID="{4C94C61F-0CBA-4FE4-A4F3-8A4E6CC9D5BE}" presName="sibTrans" presStyleCnt="0"/>
      <dgm:spPr/>
    </dgm:pt>
    <dgm:pt modelId="{8BEFDE9E-E8F1-49BE-B6A4-F788F50CD325}" type="pres">
      <dgm:prSet presAssocID="{1832637F-B08F-4C49-A1F4-4319DE9794EC}" presName="node" presStyleLbl="node1" presStyleIdx="1" presStyleCnt="5">
        <dgm:presLayoutVars>
          <dgm:bulletEnabled val="1"/>
        </dgm:presLayoutVars>
      </dgm:prSet>
      <dgm:spPr/>
    </dgm:pt>
    <dgm:pt modelId="{8E2B3246-18A7-4392-9F14-15F65960A04D}" type="pres">
      <dgm:prSet presAssocID="{D129DDDE-3111-4FDD-A112-3F7C30AF779D}" presName="sibTrans" presStyleCnt="0"/>
      <dgm:spPr/>
    </dgm:pt>
    <dgm:pt modelId="{1C7D931A-2F70-413E-AAB2-85995654998C}" type="pres">
      <dgm:prSet presAssocID="{5F98BE22-EC4B-4939-A588-E22210E02D24}" presName="node" presStyleLbl="node1" presStyleIdx="2" presStyleCnt="5">
        <dgm:presLayoutVars>
          <dgm:bulletEnabled val="1"/>
        </dgm:presLayoutVars>
      </dgm:prSet>
      <dgm:spPr/>
    </dgm:pt>
    <dgm:pt modelId="{01684278-0716-4740-984F-5307E47CBB03}" type="pres">
      <dgm:prSet presAssocID="{0521B546-558D-4508-98EA-86702DE24A0C}" presName="sibTrans" presStyleCnt="0"/>
      <dgm:spPr/>
    </dgm:pt>
    <dgm:pt modelId="{55282851-A30B-494F-9C42-7B19BE213897}" type="pres">
      <dgm:prSet presAssocID="{15FDD079-F3BB-42C8-86ED-01A843A61FE4}" presName="node" presStyleLbl="node1" presStyleIdx="3" presStyleCnt="5">
        <dgm:presLayoutVars>
          <dgm:bulletEnabled val="1"/>
        </dgm:presLayoutVars>
      </dgm:prSet>
      <dgm:spPr/>
    </dgm:pt>
    <dgm:pt modelId="{34D61F70-4023-46D6-8479-EC3E55C03790}" type="pres">
      <dgm:prSet presAssocID="{13F02E22-BAED-4963-9451-60F2FAA65E6B}" presName="sibTrans" presStyleCnt="0"/>
      <dgm:spPr/>
    </dgm:pt>
    <dgm:pt modelId="{F6CB36A9-643F-4E50-8984-F5F5A540229D}" type="pres">
      <dgm:prSet presAssocID="{C81EF915-4F4B-4743-A6C3-665C2C219917}" presName="node" presStyleLbl="node1" presStyleIdx="4" presStyleCnt="5">
        <dgm:presLayoutVars>
          <dgm:bulletEnabled val="1"/>
        </dgm:presLayoutVars>
      </dgm:prSet>
      <dgm:spPr/>
    </dgm:pt>
  </dgm:ptLst>
  <dgm:cxnLst>
    <dgm:cxn modelId="{8277910E-A16B-4BAF-A5D4-02B6ED066EFB}" type="presOf" srcId="{5F98BE22-EC4B-4939-A588-E22210E02D24}" destId="{1C7D931A-2F70-413E-AAB2-85995654998C}" srcOrd="0" destOrd="0" presId="urn:microsoft.com/office/officeart/2005/8/layout/default"/>
    <dgm:cxn modelId="{55768923-13CF-4C27-BB7B-BAD848362A3F}" type="presOf" srcId="{C81EF915-4F4B-4743-A6C3-665C2C219917}" destId="{F6CB36A9-643F-4E50-8984-F5F5A540229D}" srcOrd="0" destOrd="0" presId="urn:microsoft.com/office/officeart/2005/8/layout/default"/>
    <dgm:cxn modelId="{1E905D35-18BA-4068-B5B9-07600606BF12}" type="presOf" srcId="{9CCA2A33-E71A-41B2-AE44-24DFA386703D}" destId="{74E2399F-7A71-469B-A0C5-514052B4DFFC}" srcOrd="0" destOrd="0" presId="urn:microsoft.com/office/officeart/2005/8/layout/default"/>
    <dgm:cxn modelId="{703FAC5B-447A-4AB3-A159-C1FC502286DF}" srcId="{40AD0B8A-5ADB-4E97-8A58-B260CA741271}" destId="{1832637F-B08F-4C49-A1F4-4319DE9794EC}" srcOrd="1" destOrd="0" parTransId="{72A00A5F-1AD8-4112-9501-D40B923ACAA9}" sibTransId="{D129DDDE-3111-4FDD-A112-3F7C30AF779D}"/>
    <dgm:cxn modelId="{D287E596-CF03-4EC2-BC12-9DF3E92816A7}" type="presOf" srcId="{1832637F-B08F-4C49-A1F4-4319DE9794EC}" destId="{8BEFDE9E-E8F1-49BE-B6A4-F788F50CD325}" srcOrd="0" destOrd="0" presId="urn:microsoft.com/office/officeart/2005/8/layout/default"/>
    <dgm:cxn modelId="{C3D3E59A-06C7-4203-9E57-2E7C7E201001}" srcId="{40AD0B8A-5ADB-4E97-8A58-B260CA741271}" destId="{9CCA2A33-E71A-41B2-AE44-24DFA386703D}" srcOrd="0" destOrd="0" parTransId="{B4E060EE-77E9-4478-B537-1ED5640DF132}" sibTransId="{4C94C61F-0CBA-4FE4-A4F3-8A4E6CC9D5BE}"/>
    <dgm:cxn modelId="{706438B9-0368-4E98-B357-A72FE1886002}" srcId="{40AD0B8A-5ADB-4E97-8A58-B260CA741271}" destId="{15FDD079-F3BB-42C8-86ED-01A843A61FE4}" srcOrd="3" destOrd="0" parTransId="{84008143-C35B-441F-95DF-9B6A01555221}" sibTransId="{13F02E22-BAED-4963-9451-60F2FAA65E6B}"/>
    <dgm:cxn modelId="{B65B00D0-E8FF-4255-AFAA-CD1DF255F9E9}" type="presOf" srcId="{40AD0B8A-5ADB-4E97-8A58-B260CA741271}" destId="{7982D8FE-2329-4B9A-B614-DB165BC20838}" srcOrd="0" destOrd="0" presId="urn:microsoft.com/office/officeart/2005/8/layout/default"/>
    <dgm:cxn modelId="{AB8059D6-B61C-439E-8EB7-9EB8853D54B3}" type="presOf" srcId="{15FDD079-F3BB-42C8-86ED-01A843A61FE4}" destId="{55282851-A30B-494F-9C42-7B19BE213897}" srcOrd="0" destOrd="0" presId="urn:microsoft.com/office/officeart/2005/8/layout/default"/>
    <dgm:cxn modelId="{3888D8DA-03C4-44A8-A473-D84715CF3482}" srcId="{40AD0B8A-5ADB-4E97-8A58-B260CA741271}" destId="{5F98BE22-EC4B-4939-A588-E22210E02D24}" srcOrd="2" destOrd="0" parTransId="{8B5A3A48-4256-4D96-8FEE-738166FBC16F}" sibTransId="{0521B546-558D-4508-98EA-86702DE24A0C}"/>
    <dgm:cxn modelId="{35D0F3F4-5A70-460F-A974-85D6B2F6D1EE}" srcId="{40AD0B8A-5ADB-4E97-8A58-B260CA741271}" destId="{C81EF915-4F4B-4743-A6C3-665C2C219917}" srcOrd="4" destOrd="0" parTransId="{0AAD873A-6578-49B2-A677-6BD3B055435F}" sibTransId="{425A11A1-53CD-4D45-873F-499C20F984D6}"/>
    <dgm:cxn modelId="{25C25622-7383-4794-9D4D-6C5F11D44866}" type="presParOf" srcId="{7982D8FE-2329-4B9A-B614-DB165BC20838}" destId="{74E2399F-7A71-469B-A0C5-514052B4DFFC}" srcOrd="0" destOrd="0" presId="urn:microsoft.com/office/officeart/2005/8/layout/default"/>
    <dgm:cxn modelId="{2633337A-AEFA-4865-8407-F6C5A8B200A7}" type="presParOf" srcId="{7982D8FE-2329-4B9A-B614-DB165BC20838}" destId="{822D8F74-20E2-4BC9-95B1-42C25F42D7DB}" srcOrd="1" destOrd="0" presId="urn:microsoft.com/office/officeart/2005/8/layout/default"/>
    <dgm:cxn modelId="{2DA77E47-61A7-4EE3-9EB2-B62681B638E7}" type="presParOf" srcId="{7982D8FE-2329-4B9A-B614-DB165BC20838}" destId="{8BEFDE9E-E8F1-49BE-B6A4-F788F50CD325}" srcOrd="2" destOrd="0" presId="urn:microsoft.com/office/officeart/2005/8/layout/default"/>
    <dgm:cxn modelId="{56D268EA-6ED6-4181-A3CA-987C97E15EBF}" type="presParOf" srcId="{7982D8FE-2329-4B9A-B614-DB165BC20838}" destId="{8E2B3246-18A7-4392-9F14-15F65960A04D}" srcOrd="3" destOrd="0" presId="urn:microsoft.com/office/officeart/2005/8/layout/default"/>
    <dgm:cxn modelId="{4B94BA92-B06D-4E62-AA48-C2D7AFE3D088}" type="presParOf" srcId="{7982D8FE-2329-4B9A-B614-DB165BC20838}" destId="{1C7D931A-2F70-413E-AAB2-85995654998C}" srcOrd="4" destOrd="0" presId="urn:microsoft.com/office/officeart/2005/8/layout/default"/>
    <dgm:cxn modelId="{4AD4DAE7-FC56-4725-864B-48DF57CB7FAD}" type="presParOf" srcId="{7982D8FE-2329-4B9A-B614-DB165BC20838}" destId="{01684278-0716-4740-984F-5307E47CBB03}" srcOrd="5" destOrd="0" presId="urn:microsoft.com/office/officeart/2005/8/layout/default"/>
    <dgm:cxn modelId="{388AAC44-EFDF-4002-9885-2B10859CFB9A}" type="presParOf" srcId="{7982D8FE-2329-4B9A-B614-DB165BC20838}" destId="{55282851-A30B-494F-9C42-7B19BE213897}" srcOrd="6" destOrd="0" presId="urn:microsoft.com/office/officeart/2005/8/layout/default"/>
    <dgm:cxn modelId="{FECA3CE9-0919-4B1E-95A1-ED47E9727F44}" type="presParOf" srcId="{7982D8FE-2329-4B9A-B614-DB165BC20838}" destId="{34D61F70-4023-46D6-8479-EC3E55C03790}" srcOrd="7" destOrd="0" presId="urn:microsoft.com/office/officeart/2005/8/layout/default"/>
    <dgm:cxn modelId="{8923BCE9-568B-442E-AB05-EA9D70771127}" type="presParOf" srcId="{7982D8FE-2329-4B9A-B614-DB165BC20838}" destId="{F6CB36A9-643F-4E50-8984-F5F5A540229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CE9CAB-7758-4A98-8AA6-48CB622646F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B167F3-F935-4F85-8253-0240C2C01F61}">
      <dgm:prSet/>
      <dgm:spPr/>
      <dgm:t>
        <a:bodyPr/>
        <a:lstStyle/>
        <a:p>
          <a:r>
            <a:rPr lang="en-US" dirty="0"/>
            <a:t>Why</a:t>
          </a:r>
          <a:endParaRPr lang="zh-CN" dirty="0"/>
        </a:p>
      </dgm:t>
    </dgm:pt>
    <dgm:pt modelId="{E96B27F2-06C1-4B2D-A4CD-40047A2F82AA}" type="parTrans" cxnId="{8ADC6ECF-3FF2-48E4-8F3B-C4657E65B4C6}">
      <dgm:prSet/>
      <dgm:spPr/>
      <dgm:t>
        <a:bodyPr/>
        <a:lstStyle/>
        <a:p>
          <a:endParaRPr lang="zh-CN" altLang="en-US"/>
        </a:p>
      </dgm:t>
    </dgm:pt>
    <dgm:pt modelId="{81F75A8C-4FAD-434D-A5EA-5348ADBB06A9}" type="sibTrans" cxnId="{8ADC6ECF-3FF2-48E4-8F3B-C4657E65B4C6}">
      <dgm:prSet/>
      <dgm:spPr/>
      <dgm:t>
        <a:bodyPr/>
        <a:lstStyle/>
        <a:p>
          <a:endParaRPr lang="zh-CN" altLang="en-US"/>
        </a:p>
      </dgm:t>
    </dgm:pt>
    <dgm:pt modelId="{33494DE3-ABC6-4373-A41E-E11D051D2955}">
      <dgm:prSet/>
      <dgm:spPr/>
      <dgm:t>
        <a:bodyPr/>
        <a:lstStyle/>
        <a:p>
          <a:r>
            <a:rPr lang="en-US" dirty="0"/>
            <a:t>Contribution</a:t>
          </a:r>
          <a:endParaRPr lang="zh-CN" dirty="0"/>
        </a:p>
      </dgm:t>
    </dgm:pt>
    <dgm:pt modelId="{C91253DC-42FF-4569-8331-2FEA0D27DD7F}" type="parTrans" cxnId="{9CFD7D93-DBD0-4D70-9A17-E2FF6E643370}">
      <dgm:prSet/>
      <dgm:spPr/>
      <dgm:t>
        <a:bodyPr/>
        <a:lstStyle/>
        <a:p>
          <a:endParaRPr lang="zh-CN" altLang="en-US"/>
        </a:p>
      </dgm:t>
    </dgm:pt>
    <dgm:pt modelId="{A67BE85B-78B2-4B65-8E67-9D444FF5EF9E}" type="sibTrans" cxnId="{9CFD7D93-DBD0-4D70-9A17-E2FF6E643370}">
      <dgm:prSet/>
      <dgm:spPr/>
      <dgm:t>
        <a:bodyPr/>
        <a:lstStyle/>
        <a:p>
          <a:endParaRPr lang="zh-CN" altLang="en-US"/>
        </a:p>
      </dgm:t>
    </dgm:pt>
    <dgm:pt modelId="{ACDA42A9-DFC9-4A46-AED2-A49EE988FFD4}">
      <dgm:prSet/>
      <dgm:spPr/>
      <dgm:t>
        <a:bodyPr/>
        <a:lstStyle/>
        <a:p>
          <a:r>
            <a:rPr lang="en-US" dirty="0"/>
            <a:t>Literature</a:t>
          </a:r>
          <a:endParaRPr lang="zh-CN" dirty="0"/>
        </a:p>
      </dgm:t>
    </dgm:pt>
    <dgm:pt modelId="{C7478B5C-D73E-4F0C-B352-B3E09AC519BE}" type="parTrans" cxnId="{3B5EE2C7-ADD4-4CD5-9CB3-5D113AADD200}">
      <dgm:prSet/>
      <dgm:spPr/>
      <dgm:t>
        <a:bodyPr/>
        <a:lstStyle/>
        <a:p>
          <a:endParaRPr lang="zh-CN" altLang="en-US"/>
        </a:p>
      </dgm:t>
    </dgm:pt>
    <dgm:pt modelId="{92E45107-A7F5-4662-90F1-312290D857CE}" type="sibTrans" cxnId="{3B5EE2C7-ADD4-4CD5-9CB3-5D113AADD200}">
      <dgm:prSet/>
      <dgm:spPr/>
      <dgm:t>
        <a:bodyPr/>
        <a:lstStyle/>
        <a:p>
          <a:endParaRPr lang="zh-CN" altLang="en-US"/>
        </a:p>
      </dgm:t>
    </dgm:pt>
    <dgm:pt modelId="{3EE0779E-65F4-4BFE-886F-FA922A24A2FD}">
      <dgm:prSet/>
      <dgm:spPr/>
      <dgm:t>
        <a:bodyPr/>
        <a:lstStyle/>
        <a:p>
          <a:r>
            <a:rPr lang="en-US" dirty="0"/>
            <a:t>Data</a:t>
          </a:r>
          <a:endParaRPr lang="zh-CN" dirty="0"/>
        </a:p>
      </dgm:t>
    </dgm:pt>
    <dgm:pt modelId="{8A0AFCC3-03A6-4743-A72F-8700228EE10D}" type="parTrans" cxnId="{3F36D6EA-B118-4D95-817E-5A4D13104226}">
      <dgm:prSet/>
      <dgm:spPr/>
      <dgm:t>
        <a:bodyPr/>
        <a:lstStyle/>
        <a:p>
          <a:endParaRPr lang="zh-CN" altLang="en-US"/>
        </a:p>
      </dgm:t>
    </dgm:pt>
    <dgm:pt modelId="{A8FB5832-F146-43B3-BFEE-73937BD1F559}" type="sibTrans" cxnId="{3F36D6EA-B118-4D95-817E-5A4D13104226}">
      <dgm:prSet/>
      <dgm:spPr/>
      <dgm:t>
        <a:bodyPr/>
        <a:lstStyle/>
        <a:p>
          <a:endParaRPr lang="zh-CN" altLang="en-US"/>
        </a:p>
      </dgm:t>
    </dgm:pt>
    <dgm:pt modelId="{1B43BCB7-68B2-4F25-BEE1-9D1B18BE2ED4}">
      <dgm:prSet/>
      <dgm:spPr/>
      <dgm:t>
        <a:bodyPr/>
        <a:lstStyle/>
        <a:p>
          <a:r>
            <a:rPr lang="en-US" dirty="0"/>
            <a:t>Design</a:t>
          </a:r>
          <a:r>
            <a:rPr lang="zh-CN" dirty="0"/>
            <a:t>.</a:t>
          </a:r>
        </a:p>
      </dgm:t>
    </dgm:pt>
    <dgm:pt modelId="{44CACB51-A6F9-42E1-A117-61DD19531ABB}" type="parTrans" cxnId="{234A337A-4C00-4F07-86C8-A1276DBACC06}">
      <dgm:prSet/>
      <dgm:spPr/>
      <dgm:t>
        <a:bodyPr/>
        <a:lstStyle/>
        <a:p>
          <a:endParaRPr lang="zh-CN" altLang="en-US"/>
        </a:p>
      </dgm:t>
    </dgm:pt>
    <dgm:pt modelId="{F27ACA5B-E6DC-41DB-A8D3-1FC24C91DD56}" type="sibTrans" cxnId="{234A337A-4C00-4F07-86C8-A1276DBACC06}">
      <dgm:prSet/>
      <dgm:spPr/>
      <dgm:t>
        <a:bodyPr/>
        <a:lstStyle/>
        <a:p>
          <a:endParaRPr lang="zh-CN" altLang="en-US"/>
        </a:p>
      </dgm:t>
    </dgm:pt>
    <dgm:pt modelId="{1A166B2B-FEF7-43AF-A306-862D4E243F32}" type="pres">
      <dgm:prSet presAssocID="{90CE9CAB-7758-4A98-8AA6-48CB622646F3}" presName="CompostProcess" presStyleCnt="0">
        <dgm:presLayoutVars>
          <dgm:dir/>
          <dgm:resizeHandles val="exact"/>
        </dgm:presLayoutVars>
      </dgm:prSet>
      <dgm:spPr/>
    </dgm:pt>
    <dgm:pt modelId="{C876611F-A122-441C-BC5C-FF401B25E414}" type="pres">
      <dgm:prSet presAssocID="{90CE9CAB-7758-4A98-8AA6-48CB622646F3}" presName="arrow" presStyleLbl="bgShp" presStyleIdx="0" presStyleCnt="1"/>
      <dgm:spPr/>
    </dgm:pt>
    <dgm:pt modelId="{53FD2507-912F-4D91-9ACC-982239BC10A2}" type="pres">
      <dgm:prSet presAssocID="{90CE9CAB-7758-4A98-8AA6-48CB622646F3}" presName="linearProcess" presStyleCnt="0"/>
      <dgm:spPr/>
    </dgm:pt>
    <dgm:pt modelId="{273202C9-D117-4E0C-9376-23A3822F4847}" type="pres">
      <dgm:prSet presAssocID="{0FB167F3-F935-4F85-8253-0240C2C01F61}" presName="textNode" presStyleLbl="node1" presStyleIdx="0" presStyleCnt="5">
        <dgm:presLayoutVars>
          <dgm:bulletEnabled val="1"/>
        </dgm:presLayoutVars>
      </dgm:prSet>
      <dgm:spPr/>
    </dgm:pt>
    <dgm:pt modelId="{938A50B4-E3C7-485B-B18B-EA84D6BB385F}" type="pres">
      <dgm:prSet presAssocID="{81F75A8C-4FAD-434D-A5EA-5348ADBB06A9}" presName="sibTrans" presStyleCnt="0"/>
      <dgm:spPr/>
    </dgm:pt>
    <dgm:pt modelId="{62793862-D5BD-4751-8385-73AFD861E019}" type="pres">
      <dgm:prSet presAssocID="{33494DE3-ABC6-4373-A41E-E11D051D2955}" presName="textNode" presStyleLbl="node1" presStyleIdx="1" presStyleCnt="5">
        <dgm:presLayoutVars>
          <dgm:bulletEnabled val="1"/>
        </dgm:presLayoutVars>
      </dgm:prSet>
      <dgm:spPr/>
    </dgm:pt>
    <dgm:pt modelId="{53DE4A37-6223-43A7-9A21-3B1F2DD955F7}" type="pres">
      <dgm:prSet presAssocID="{A67BE85B-78B2-4B65-8E67-9D444FF5EF9E}" presName="sibTrans" presStyleCnt="0"/>
      <dgm:spPr/>
    </dgm:pt>
    <dgm:pt modelId="{8E3FA570-F050-465F-9350-DF7D718FE88B}" type="pres">
      <dgm:prSet presAssocID="{ACDA42A9-DFC9-4A46-AED2-A49EE988FFD4}" presName="textNode" presStyleLbl="node1" presStyleIdx="2" presStyleCnt="5">
        <dgm:presLayoutVars>
          <dgm:bulletEnabled val="1"/>
        </dgm:presLayoutVars>
      </dgm:prSet>
      <dgm:spPr/>
    </dgm:pt>
    <dgm:pt modelId="{D23FCB63-D1CB-442B-A8AC-1A1B72B29E87}" type="pres">
      <dgm:prSet presAssocID="{92E45107-A7F5-4662-90F1-312290D857CE}" presName="sibTrans" presStyleCnt="0"/>
      <dgm:spPr/>
    </dgm:pt>
    <dgm:pt modelId="{DA451BC7-502C-4001-8D5D-7EAAFB7C8FA3}" type="pres">
      <dgm:prSet presAssocID="{3EE0779E-65F4-4BFE-886F-FA922A24A2FD}" presName="textNode" presStyleLbl="node1" presStyleIdx="3" presStyleCnt="5">
        <dgm:presLayoutVars>
          <dgm:bulletEnabled val="1"/>
        </dgm:presLayoutVars>
      </dgm:prSet>
      <dgm:spPr/>
    </dgm:pt>
    <dgm:pt modelId="{45D05E0A-E30F-4CE6-83FF-065BB926AB75}" type="pres">
      <dgm:prSet presAssocID="{A8FB5832-F146-43B3-BFEE-73937BD1F559}" presName="sibTrans" presStyleCnt="0"/>
      <dgm:spPr/>
    </dgm:pt>
    <dgm:pt modelId="{B17CE214-0211-4B7D-B841-A28A484F16A9}" type="pres">
      <dgm:prSet presAssocID="{1B43BCB7-68B2-4F25-BEE1-9D1B18BE2ED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A7E2A40-4D8F-483C-9D24-A3E73002615E}" type="presOf" srcId="{1B43BCB7-68B2-4F25-BEE1-9D1B18BE2ED4}" destId="{B17CE214-0211-4B7D-B841-A28A484F16A9}" srcOrd="0" destOrd="0" presId="urn:microsoft.com/office/officeart/2005/8/layout/hProcess9"/>
    <dgm:cxn modelId="{DC9DD340-A587-4251-A5CB-92D736110EC5}" type="presOf" srcId="{90CE9CAB-7758-4A98-8AA6-48CB622646F3}" destId="{1A166B2B-FEF7-43AF-A306-862D4E243F32}" srcOrd="0" destOrd="0" presId="urn:microsoft.com/office/officeart/2005/8/layout/hProcess9"/>
    <dgm:cxn modelId="{95A58877-618F-41E4-B83D-30D1F86C841D}" type="presOf" srcId="{ACDA42A9-DFC9-4A46-AED2-A49EE988FFD4}" destId="{8E3FA570-F050-465F-9350-DF7D718FE88B}" srcOrd="0" destOrd="0" presId="urn:microsoft.com/office/officeart/2005/8/layout/hProcess9"/>
    <dgm:cxn modelId="{234A337A-4C00-4F07-86C8-A1276DBACC06}" srcId="{90CE9CAB-7758-4A98-8AA6-48CB622646F3}" destId="{1B43BCB7-68B2-4F25-BEE1-9D1B18BE2ED4}" srcOrd="4" destOrd="0" parTransId="{44CACB51-A6F9-42E1-A117-61DD19531ABB}" sibTransId="{F27ACA5B-E6DC-41DB-A8D3-1FC24C91DD56}"/>
    <dgm:cxn modelId="{9CFD7D93-DBD0-4D70-9A17-E2FF6E643370}" srcId="{90CE9CAB-7758-4A98-8AA6-48CB622646F3}" destId="{33494DE3-ABC6-4373-A41E-E11D051D2955}" srcOrd="1" destOrd="0" parTransId="{C91253DC-42FF-4569-8331-2FEA0D27DD7F}" sibTransId="{A67BE85B-78B2-4B65-8E67-9D444FF5EF9E}"/>
    <dgm:cxn modelId="{E19D1899-34D4-42F9-A0D9-F743242C7227}" type="presOf" srcId="{0FB167F3-F935-4F85-8253-0240C2C01F61}" destId="{273202C9-D117-4E0C-9376-23A3822F4847}" srcOrd="0" destOrd="0" presId="urn:microsoft.com/office/officeart/2005/8/layout/hProcess9"/>
    <dgm:cxn modelId="{D1B928AE-FC98-4FE1-A882-AD3C8785DABB}" type="presOf" srcId="{33494DE3-ABC6-4373-A41E-E11D051D2955}" destId="{62793862-D5BD-4751-8385-73AFD861E019}" srcOrd="0" destOrd="0" presId="urn:microsoft.com/office/officeart/2005/8/layout/hProcess9"/>
    <dgm:cxn modelId="{3B5EE2C7-ADD4-4CD5-9CB3-5D113AADD200}" srcId="{90CE9CAB-7758-4A98-8AA6-48CB622646F3}" destId="{ACDA42A9-DFC9-4A46-AED2-A49EE988FFD4}" srcOrd="2" destOrd="0" parTransId="{C7478B5C-D73E-4F0C-B352-B3E09AC519BE}" sibTransId="{92E45107-A7F5-4662-90F1-312290D857CE}"/>
    <dgm:cxn modelId="{F316C1CD-90E6-40D5-B975-C63F51DF04A0}" type="presOf" srcId="{3EE0779E-65F4-4BFE-886F-FA922A24A2FD}" destId="{DA451BC7-502C-4001-8D5D-7EAAFB7C8FA3}" srcOrd="0" destOrd="0" presId="urn:microsoft.com/office/officeart/2005/8/layout/hProcess9"/>
    <dgm:cxn modelId="{8ADC6ECF-3FF2-48E4-8F3B-C4657E65B4C6}" srcId="{90CE9CAB-7758-4A98-8AA6-48CB622646F3}" destId="{0FB167F3-F935-4F85-8253-0240C2C01F61}" srcOrd="0" destOrd="0" parTransId="{E96B27F2-06C1-4B2D-A4CD-40047A2F82AA}" sibTransId="{81F75A8C-4FAD-434D-A5EA-5348ADBB06A9}"/>
    <dgm:cxn modelId="{3F36D6EA-B118-4D95-817E-5A4D13104226}" srcId="{90CE9CAB-7758-4A98-8AA6-48CB622646F3}" destId="{3EE0779E-65F4-4BFE-886F-FA922A24A2FD}" srcOrd="3" destOrd="0" parTransId="{8A0AFCC3-03A6-4743-A72F-8700228EE10D}" sibTransId="{A8FB5832-F146-43B3-BFEE-73937BD1F559}"/>
    <dgm:cxn modelId="{C1740C7D-11E7-431B-90F9-6ED843E8CE82}" type="presParOf" srcId="{1A166B2B-FEF7-43AF-A306-862D4E243F32}" destId="{C876611F-A122-441C-BC5C-FF401B25E414}" srcOrd="0" destOrd="0" presId="urn:microsoft.com/office/officeart/2005/8/layout/hProcess9"/>
    <dgm:cxn modelId="{CC6A2E36-1AFA-4FB9-89C4-04CA9F063C2B}" type="presParOf" srcId="{1A166B2B-FEF7-43AF-A306-862D4E243F32}" destId="{53FD2507-912F-4D91-9ACC-982239BC10A2}" srcOrd="1" destOrd="0" presId="urn:microsoft.com/office/officeart/2005/8/layout/hProcess9"/>
    <dgm:cxn modelId="{9E272F2A-A515-4E07-880B-72DF7306C7D1}" type="presParOf" srcId="{53FD2507-912F-4D91-9ACC-982239BC10A2}" destId="{273202C9-D117-4E0C-9376-23A3822F4847}" srcOrd="0" destOrd="0" presId="urn:microsoft.com/office/officeart/2005/8/layout/hProcess9"/>
    <dgm:cxn modelId="{764252A0-82F5-4F67-81C0-BB4F1F41936C}" type="presParOf" srcId="{53FD2507-912F-4D91-9ACC-982239BC10A2}" destId="{938A50B4-E3C7-485B-B18B-EA84D6BB385F}" srcOrd="1" destOrd="0" presId="urn:microsoft.com/office/officeart/2005/8/layout/hProcess9"/>
    <dgm:cxn modelId="{B5B26EB5-91DD-40A5-93DF-A043DB27B450}" type="presParOf" srcId="{53FD2507-912F-4D91-9ACC-982239BC10A2}" destId="{62793862-D5BD-4751-8385-73AFD861E019}" srcOrd="2" destOrd="0" presId="urn:microsoft.com/office/officeart/2005/8/layout/hProcess9"/>
    <dgm:cxn modelId="{7E4FAB74-FEFF-4E35-B57A-6B4273190EDC}" type="presParOf" srcId="{53FD2507-912F-4D91-9ACC-982239BC10A2}" destId="{53DE4A37-6223-43A7-9A21-3B1F2DD955F7}" srcOrd="3" destOrd="0" presId="urn:microsoft.com/office/officeart/2005/8/layout/hProcess9"/>
    <dgm:cxn modelId="{F082A954-78FC-4F2D-9637-980122ED0AF6}" type="presParOf" srcId="{53FD2507-912F-4D91-9ACC-982239BC10A2}" destId="{8E3FA570-F050-465F-9350-DF7D718FE88B}" srcOrd="4" destOrd="0" presId="urn:microsoft.com/office/officeart/2005/8/layout/hProcess9"/>
    <dgm:cxn modelId="{B2C1AB74-670A-4023-8F74-97200D9C4FBB}" type="presParOf" srcId="{53FD2507-912F-4D91-9ACC-982239BC10A2}" destId="{D23FCB63-D1CB-442B-A8AC-1A1B72B29E87}" srcOrd="5" destOrd="0" presId="urn:microsoft.com/office/officeart/2005/8/layout/hProcess9"/>
    <dgm:cxn modelId="{A85675ED-8630-4EF3-A9C5-8926CBF7D2E2}" type="presParOf" srcId="{53FD2507-912F-4D91-9ACC-982239BC10A2}" destId="{DA451BC7-502C-4001-8D5D-7EAAFB7C8FA3}" srcOrd="6" destOrd="0" presId="urn:microsoft.com/office/officeart/2005/8/layout/hProcess9"/>
    <dgm:cxn modelId="{19DA4581-84E7-4D68-B2D8-BF6B1D7D2AB7}" type="presParOf" srcId="{53FD2507-912F-4D91-9ACC-982239BC10A2}" destId="{45D05E0A-E30F-4CE6-83FF-065BB926AB75}" srcOrd="7" destOrd="0" presId="urn:microsoft.com/office/officeart/2005/8/layout/hProcess9"/>
    <dgm:cxn modelId="{8DF45EF6-F509-46FF-98F1-1D5DC87E0F08}" type="presParOf" srcId="{53FD2507-912F-4D91-9ACC-982239BC10A2}" destId="{B17CE214-0211-4B7D-B841-A28A484F16A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C0D3C-AB04-4F89-8A03-9D69F76562DB}">
      <dsp:nvSpPr>
        <dsp:cNvPr id="0" name=""/>
        <dsp:cNvSpPr/>
      </dsp:nvSpPr>
      <dsp:spPr>
        <a:xfrm rot="10800000">
          <a:off x="945895" y="1756"/>
          <a:ext cx="3243072" cy="5161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9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Financial Problems</a:t>
          </a:r>
          <a:endParaRPr lang="zh-CN" sz="2400" kern="1200"/>
        </a:p>
      </dsp:txBody>
      <dsp:txXfrm rot="10800000">
        <a:off x="1074926" y="1756"/>
        <a:ext cx="3114041" cy="516124"/>
      </dsp:txXfrm>
    </dsp:sp>
    <dsp:sp modelId="{95B166EC-D4A7-4021-B766-D36AA38B5DFD}">
      <dsp:nvSpPr>
        <dsp:cNvPr id="0" name=""/>
        <dsp:cNvSpPr/>
      </dsp:nvSpPr>
      <dsp:spPr>
        <a:xfrm>
          <a:off x="687832" y="1756"/>
          <a:ext cx="516124" cy="5161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DB153-789B-48F3-958E-32019C50DDEE}">
      <dsp:nvSpPr>
        <dsp:cNvPr id="0" name=""/>
        <dsp:cNvSpPr/>
      </dsp:nvSpPr>
      <dsp:spPr>
        <a:xfrm rot="10800000">
          <a:off x="945895" y="671947"/>
          <a:ext cx="3243072" cy="5161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9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Literature </a:t>
          </a:r>
          <a:endParaRPr lang="zh-CN" sz="2400" kern="1200"/>
        </a:p>
      </dsp:txBody>
      <dsp:txXfrm rot="10800000">
        <a:off x="1074926" y="671947"/>
        <a:ext cx="3114041" cy="516124"/>
      </dsp:txXfrm>
    </dsp:sp>
    <dsp:sp modelId="{41606174-A3AC-4E61-AA5C-CFE8CA7B0B9C}">
      <dsp:nvSpPr>
        <dsp:cNvPr id="0" name=""/>
        <dsp:cNvSpPr/>
      </dsp:nvSpPr>
      <dsp:spPr>
        <a:xfrm>
          <a:off x="687832" y="671947"/>
          <a:ext cx="516124" cy="5161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50CA3-2E42-42AA-9861-17E40A39FC56}">
      <dsp:nvSpPr>
        <dsp:cNvPr id="0" name=""/>
        <dsp:cNvSpPr/>
      </dsp:nvSpPr>
      <dsp:spPr>
        <a:xfrm rot="10800000">
          <a:off x="945895" y="1342137"/>
          <a:ext cx="3243072" cy="5161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9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Statistical Software</a:t>
          </a:r>
          <a:endParaRPr lang="zh-CN" sz="2400" kern="1200"/>
        </a:p>
      </dsp:txBody>
      <dsp:txXfrm rot="10800000">
        <a:off x="1074926" y="1342137"/>
        <a:ext cx="3114041" cy="516124"/>
      </dsp:txXfrm>
    </dsp:sp>
    <dsp:sp modelId="{35E2BDB7-D6B9-4FCC-8AD8-FDE17163C330}">
      <dsp:nvSpPr>
        <dsp:cNvPr id="0" name=""/>
        <dsp:cNvSpPr/>
      </dsp:nvSpPr>
      <dsp:spPr>
        <a:xfrm>
          <a:off x="687832" y="1342137"/>
          <a:ext cx="516124" cy="5161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C21B8-7C82-4856-971C-08B854A0FE7C}">
      <dsp:nvSpPr>
        <dsp:cNvPr id="0" name=""/>
        <dsp:cNvSpPr/>
      </dsp:nvSpPr>
      <dsp:spPr>
        <a:xfrm rot="10800000">
          <a:off x="945895" y="2012328"/>
          <a:ext cx="3243072" cy="5161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9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Proposal</a:t>
          </a:r>
          <a:endParaRPr lang="zh-CN" sz="2400" kern="1200"/>
        </a:p>
      </dsp:txBody>
      <dsp:txXfrm rot="10800000">
        <a:off x="1074926" y="2012328"/>
        <a:ext cx="3114041" cy="516124"/>
      </dsp:txXfrm>
    </dsp:sp>
    <dsp:sp modelId="{5F7544D4-EC5A-4A14-A4CD-033B5E77FB9A}">
      <dsp:nvSpPr>
        <dsp:cNvPr id="0" name=""/>
        <dsp:cNvSpPr/>
      </dsp:nvSpPr>
      <dsp:spPr>
        <a:xfrm>
          <a:off x="687832" y="2012328"/>
          <a:ext cx="516124" cy="5161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69C8D-C24D-42B3-9FE7-83F2108421B2}">
      <dsp:nvSpPr>
        <dsp:cNvPr id="0" name=""/>
        <dsp:cNvSpPr/>
      </dsp:nvSpPr>
      <dsp:spPr>
        <a:xfrm rot="10800000">
          <a:off x="945895" y="2682519"/>
          <a:ext cx="3243072" cy="5161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9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Term Paper</a:t>
          </a:r>
          <a:endParaRPr lang="zh-CN" sz="2400" kern="1200" dirty="0"/>
        </a:p>
      </dsp:txBody>
      <dsp:txXfrm rot="10800000">
        <a:off x="1074926" y="2682519"/>
        <a:ext cx="3114041" cy="516124"/>
      </dsp:txXfrm>
    </dsp:sp>
    <dsp:sp modelId="{CB8674F3-7F50-42B5-87B5-C8985A990AA5}">
      <dsp:nvSpPr>
        <dsp:cNvPr id="0" name=""/>
        <dsp:cNvSpPr/>
      </dsp:nvSpPr>
      <dsp:spPr>
        <a:xfrm>
          <a:off x="687832" y="2682519"/>
          <a:ext cx="516124" cy="5161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582C1-E0E0-49B4-A54B-27403A52DC99}">
      <dsp:nvSpPr>
        <dsp:cNvPr id="0" name=""/>
        <dsp:cNvSpPr/>
      </dsp:nvSpPr>
      <dsp:spPr>
        <a:xfrm>
          <a:off x="0" y="7919"/>
          <a:ext cx="5410200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 Asset Pricing</a:t>
          </a:r>
          <a:endParaRPr lang="zh-CN" sz="2300" kern="1200" dirty="0"/>
        </a:p>
      </dsp:txBody>
      <dsp:txXfrm>
        <a:off x="26273" y="34192"/>
        <a:ext cx="5357654" cy="485654"/>
      </dsp:txXfrm>
    </dsp:sp>
    <dsp:sp modelId="{5FA012B2-F4EA-47A0-88B0-A5BD2B1F6139}">
      <dsp:nvSpPr>
        <dsp:cNvPr id="0" name=""/>
        <dsp:cNvSpPr/>
      </dsp:nvSpPr>
      <dsp:spPr>
        <a:xfrm>
          <a:off x="0" y="612359"/>
          <a:ext cx="5410200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 Corporate Finance</a:t>
          </a:r>
          <a:endParaRPr lang="zh-CN" sz="2300" kern="1200" dirty="0"/>
        </a:p>
      </dsp:txBody>
      <dsp:txXfrm>
        <a:off x="26273" y="638632"/>
        <a:ext cx="5357654" cy="485654"/>
      </dsp:txXfrm>
    </dsp:sp>
    <dsp:sp modelId="{B08C0CA8-7418-433C-8D3A-3FE06AA47A56}">
      <dsp:nvSpPr>
        <dsp:cNvPr id="0" name=""/>
        <dsp:cNvSpPr/>
      </dsp:nvSpPr>
      <dsp:spPr>
        <a:xfrm>
          <a:off x="0" y="1216799"/>
          <a:ext cx="5410200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 Household Finance</a:t>
          </a:r>
          <a:endParaRPr lang="zh-CN" sz="2300" kern="1200" dirty="0"/>
        </a:p>
      </dsp:txBody>
      <dsp:txXfrm>
        <a:off x="26273" y="1243072"/>
        <a:ext cx="5357654" cy="485654"/>
      </dsp:txXfrm>
    </dsp:sp>
    <dsp:sp modelId="{7A1D20AE-000A-4FA0-881C-F2BBB85BBF37}">
      <dsp:nvSpPr>
        <dsp:cNvPr id="0" name=""/>
        <dsp:cNvSpPr/>
      </dsp:nvSpPr>
      <dsp:spPr>
        <a:xfrm>
          <a:off x="0" y="1821240"/>
          <a:ext cx="5410200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 Financial Intermediation</a:t>
          </a:r>
          <a:endParaRPr lang="zh-CN" sz="2300" kern="1200" dirty="0"/>
        </a:p>
      </dsp:txBody>
      <dsp:txXfrm>
        <a:off x="26273" y="1847513"/>
        <a:ext cx="5357654" cy="485654"/>
      </dsp:txXfrm>
    </dsp:sp>
    <dsp:sp modelId="{C5A8C2F0-3DC8-416E-95DE-476AEBDE238D}">
      <dsp:nvSpPr>
        <dsp:cNvPr id="0" name=""/>
        <dsp:cNvSpPr/>
      </dsp:nvSpPr>
      <dsp:spPr>
        <a:xfrm>
          <a:off x="0" y="2425680"/>
          <a:ext cx="5410200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 Macro-finance (Macroeconomics)</a:t>
          </a:r>
          <a:endParaRPr lang="zh-CN" sz="2300" kern="1200" dirty="0"/>
        </a:p>
      </dsp:txBody>
      <dsp:txXfrm>
        <a:off x="26273" y="2451953"/>
        <a:ext cx="5357654" cy="485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D20AE-000A-4FA0-881C-F2BBB85BBF37}">
      <dsp:nvSpPr>
        <dsp:cNvPr id="0" name=""/>
        <dsp:cNvSpPr/>
      </dsp:nvSpPr>
      <dsp:spPr>
        <a:xfrm>
          <a:off x="0" y="225899"/>
          <a:ext cx="54102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知网</a:t>
          </a:r>
        </a:p>
      </dsp:txBody>
      <dsp:txXfrm>
        <a:off x="38381" y="264280"/>
        <a:ext cx="5333438" cy="709478"/>
      </dsp:txXfrm>
    </dsp:sp>
    <dsp:sp modelId="{C5A8C2F0-3DC8-416E-95DE-476AEBDE238D}">
      <dsp:nvSpPr>
        <dsp:cNvPr id="0" name=""/>
        <dsp:cNvSpPr/>
      </dsp:nvSpPr>
      <dsp:spPr>
        <a:xfrm>
          <a:off x="0" y="1092779"/>
          <a:ext cx="54102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</a:t>
          </a:r>
          <a:r>
            <a:rPr lang="en-US" altLang="zh-CN" sz="2800" kern="1200" dirty="0"/>
            <a:t>oogle Scholar</a:t>
          </a:r>
          <a:endParaRPr lang="zh-CN" sz="2800" kern="1200" dirty="0"/>
        </a:p>
      </dsp:txBody>
      <dsp:txXfrm>
        <a:off x="38381" y="1131160"/>
        <a:ext cx="5333438" cy="709478"/>
      </dsp:txXfrm>
    </dsp:sp>
    <dsp:sp modelId="{467F1025-FBB4-47D5-9EB2-7AC676BDC8CB}">
      <dsp:nvSpPr>
        <dsp:cNvPr id="0" name=""/>
        <dsp:cNvSpPr/>
      </dsp:nvSpPr>
      <dsp:spPr>
        <a:xfrm>
          <a:off x="0" y="1959660"/>
          <a:ext cx="54102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https://www.connectedpapers.com/</a:t>
          </a:r>
          <a:endParaRPr lang="zh-CN" altLang="en-US" sz="2800" kern="1200" dirty="0"/>
        </a:p>
      </dsp:txBody>
      <dsp:txXfrm>
        <a:off x="38381" y="1998041"/>
        <a:ext cx="5333438" cy="709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2399F-7A71-469B-A0C5-514052B4DFFC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/>
            <a:t>Stata</a:t>
          </a:r>
          <a:endParaRPr lang="zh-CN" altLang="en-US" sz="4600" kern="1200" dirty="0"/>
        </a:p>
      </dsp:txBody>
      <dsp:txXfrm>
        <a:off x="916483" y="1984"/>
        <a:ext cx="2030015" cy="1218009"/>
      </dsp:txXfrm>
    </dsp:sp>
    <dsp:sp modelId="{8BEFDE9E-E8F1-49BE-B6A4-F788F50CD325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/>
            <a:t>SAS</a:t>
          </a:r>
          <a:endParaRPr lang="zh-CN" altLang="en-US" sz="4600" kern="1200" dirty="0"/>
        </a:p>
      </dsp:txBody>
      <dsp:txXfrm>
        <a:off x="3149500" y="1984"/>
        <a:ext cx="2030015" cy="1218009"/>
      </dsp:txXfrm>
    </dsp:sp>
    <dsp:sp modelId="{1C7D931A-2F70-413E-AAB2-85995654998C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 err="1"/>
            <a:t>Matlab</a:t>
          </a:r>
          <a:endParaRPr lang="zh-CN" altLang="en-US" sz="4600" kern="1200" dirty="0"/>
        </a:p>
      </dsp:txBody>
      <dsp:txXfrm>
        <a:off x="916483" y="1422995"/>
        <a:ext cx="2030015" cy="1218009"/>
      </dsp:txXfrm>
    </dsp:sp>
    <dsp:sp modelId="{55282851-A30B-494F-9C42-7B19BE213897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 err="1"/>
            <a:t>Eviews</a:t>
          </a:r>
          <a:endParaRPr lang="zh-CN" altLang="en-US" sz="4600" kern="1200" dirty="0"/>
        </a:p>
      </dsp:txBody>
      <dsp:txXfrm>
        <a:off x="3149500" y="1422995"/>
        <a:ext cx="2030015" cy="1218009"/>
      </dsp:txXfrm>
    </dsp:sp>
    <dsp:sp modelId="{F6CB36A9-643F-4E50-8984-F5F5A540229D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600" kern="1200" dirty="0"/>
            <a:t>Python</a:t>
          </a:r>
          <a:endParaRPr lang="zh-CN" altLang="en-US" sz="4600" kern="1200" dirty="0"/>
        </a:p>
      </dsp:txBody>
      <dsp:txXfrm>
        <a:off x="2032992" y="2844006"/>
        <a:ext cx="2030015" cy="1218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6611F-A122-441C-BC5C-FF401B25E414}">
      <dsp:nvSpPr>
        <dsp:cNvPr id="0" name=""/>
        <dsp:cNvSpPr/>
      </dsp:nvSpPr>
      <dsp:spPr>
        <a:xfrm>
          <a:off x="508634" y="0"/>
          <a:ext cx="5764530" cy="236219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02C9-D117-4E0C-9376-23A3822F4847}">
      <dsp:nvSpPr>
        <dsp:cNvPr id="0" name=""/>
        <dsp:cNvSpPr/>
      </dsp:nvSpPr>
      <dsp:spPr>
        <a:xfrm>
          <a:off x="895" y="708659"/>
          <a:ext cx="1248976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Why</a:t>
          </a:r>
          <a:endParaRPr lang="zh-CN" sz="1500" kern="1200" dirty="0"/>
        </a:p>
      </dsp:txBody>
      <dsp:txXfrm>
        <a:off x="47020" y="754784"/>
        <a:ext cx="1156726" cy="852630"/>
      </dsp:txXfrm>
    </dsp:sp>
    <dsp:sp modelId="{62793862-D5BD-4751-8385-73AFD861E019}">
      <dsp:nvSpPr>
        <dsp:cNvPr id="0" name=""/>
        <dsp:cNvSpPr/>
      </dsp:nvSpPr>
      <dsp:spPr>
        <a:xfrm>
          <a:off x="1383653" y="708659"/>
          <a:ext cx="1248976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Contribution</a:t>
          </a:r>
          <a:endParaRPr lang="zh-CN" sz="1500" kern="1200" dirty="0"/>
        </a:p>
      </dsp:txBody>
      <dsp:txXfrm>
        <a:off x="1429778" y="754784"/>
        <a:ext cx="1156726" cy="852630"/>
      </dsp:txXfrm>
    </dsp:sp>
    <dsp:sp modelId="{8E3FA570-F050-465F-9350-DF7D718FE88B}">
      <dsp:nvSpPr>
        <dsp:cNvPr id="0" name=""/>
        <dsp:cNvSpPr/>
      </dsp:nvSpPr>
      <dsp:spPr>
        <a:xfrm>
          <a:off x="2766411" y="708659"/>
          <a:ext cx="1248976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Literature</a:t>
          </a:r>
          <a:endParaRPr lang="zh-CN" sz="1500" kern="1200" dirty="0"/>
        </a:p>
      </dsp:txBody>
      <dsp:txXfrm>
        <a:off x="2812536" y="754784"/>
        <a:ext cx="1156726" cy="852630"/>
      </dsp:txXfrm>
    </dsp:sp>
    <dsp:sp modelId="{DA451BC7-502C-4001-8D5D-7EAAFB7C8FA3}">
      <dsp:nvSpPr>
        <dsp:cNvPr id="0" name=""/>
        <dsp:cNvSpPr/>
      </dsp:nvSpPr>
      <dsp:spPr>
        <a:xfrm>
          <a:off x="4149169" y="708659"/>
          <a:ext cx="1248976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  <a:endParaRPr lang="zh-CN" sz="1500" kern="1200" dirty="0"/>
        </a:p>
      </dsp:txBody>
      <dsp:txXfrm>
        <a:off x="4195294" y="754784"/>
        <a:ext cx="1156726" cy="852630"/>
      </dsp:txXfrm>
    </dsp:sp>
    <dsp:sp modelId="{B17CE214-0211-4B7D-B841-A28A484F16A9}">
      <dsp:nvSpPr>
        <dsp:cNvPr id="0" name=""/>
        <dsp:cNvSpPr/>
      </dsp:nvSpPr>
      <dsp:spPr>
        <a:xfrm>
          <a:off x="5531928" y="708659"/>
          <a:ext cx="1248976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</a:t>
          </a:r>
          <a:r>
            <a:rPr lang="zh-CN" sz="1500" kern="1200" dirty="0"/>
            <a:t>.</a:t>
          </a:r>
        </a:p>
      </dsp:txBody>
      <dsp:txXfrm>
        <a:off x="5578053" y="754784"/>
        <a:ext cx="1156726" cy="85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70022B2-33E1-40B9-B46F-828D6595E5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64BBDC-DDEF-46D3-BC98-2793589A4F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40EB7707-39E5-44DF-AA09-AEC4FE0B320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1ADF1EE-756D-4F24-9227-1852EE6018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90A7BE-154C-48F2-94A6-0CFCF5F608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2E6666B-0090-4817-8934-E26DD62E3E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08E5968-8C19-4398-A29A-A033E166BC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3F4ADD7-99D7-4CC6-AEDD-99708FF3AE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0B8B298C-4E44-4304-8DBB-5C4649848B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86300"/>
            <a:ext cx="4938713" cy="444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B168322D-279D-490F-829D-EEF6A33EA8B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7F1106D8-4120-4E9C-95AA-EB5D940E6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3.</a:t>
            </a:r>
            <a:fld id="{04E07B0F-2993-4E3B-9ACD-E1A42C526B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3.</a:t>
            </a:r>
            <a:fld id="{04E07B0F-2993-4E3B-9ACD-E1A42C526BB1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F7B9FC-308E-4EED-9694-8B2B9679C5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1C3027A-9D2A-4BAA-B239-0E139D761A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1C69A76-E36E-4204-9E49-1B39B5CE26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770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50580F-0FC5-421C-A7AF-81B61797A6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74D72B-D1D2-4DF4-AD82-9F101AC919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C0081DD-3C85-49CA-8FC1-4AE4D916DF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56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274638"/>
            <a:ext cx="1817687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16050" y="274638"/>
            <a:ext cx="5300663" cy="5849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E026F2-B38B-417F-B5E2-5A5BCFD1B9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17661E-E36A-4BA9-B0E2-E55CE737F6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360FF63-5223-4F16-AE77-48ED3081A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395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050" y="274638"/>
            <a:ext cx="725646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416050" y="1600200"/>
            <a:ext cx="7270750" cy="45243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0234B0B-D158-40A3-B3B1-ABBE9AFFAD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273FED-B8FD-4B98-BF96-3062E98F9A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3DC4A31-AB51-40B9-8A6E-A0576D4307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394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CBC056D-C482-4F14-9D39-D4D3D9CDD178}"/>
              </a:ext>
            </a:extLst>
          </p:cNvPr>
          <p:cNvSpPr/>
          <p:nvPr/>
        </p:nvSpPr>
        <p:spPr>
          <a:xfrm>
            <a:off x="447675" y="3086100"/>
            <a:ext cx="8240713" cy="3305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D489756-2445-47DE-9EC0-EC2FF6EB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F94A8D-9F81-4DFD-B7DF-82819DF1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852E77-96DC-4E6A-B5D3-99550931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52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97792E0-192A-4AEA-9C90-E7D25F899B78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D5E4BF-64A1-419B-8190-DBB43B89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A38356-935C-4060-859C-5C3477FD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29659B-A8F4-4FE3-8859-CEC93865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16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4E00D5C6-FDE9-4532-81A1-180954C4C5EC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5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/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07DC5A-AC3F-4700-9EAE-6B35D3A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AF94601-3CAE-4801-8348-A75F4315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42C29D-6BA2-4B2C-B890-A1B30DCF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10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914D0A-4D72-4CE8-8DAE-DBC3D03BC4F4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82730E0-3ECD-4E39-A011-715DA685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F562C41-65B9-4325-9935-ADDEDA70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08B5E9A-78A6-465B-BD4B-38B51282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92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A74C80F-A925-4B7D-8F0C-686724C7F35F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D836AD89-11CD-48B1-BC75-4B598BD8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13CD1B2-CC7F-46F4-9642-BE477189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ED2359A-48E3-4871-8ED1-65672CD0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308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3377B40-E7A1-43D8-BCDC-B6F48E9316FB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2B4D78-1107-4286-A81F-F82D06A0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59E98F5-1B7D-47BF-834F-4B9B7F91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5F2627B-66F7-41C2-A320-E93BCA7A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301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00B4D6-3085-4240-9E01-98FB4DB6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611F8E-17AE-4591-BDFB-E40A7349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27149F-D758-4EB8-B472-708AFE79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22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37D41D-891E-472C-93CE-63844A09EF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3347ED-D0F7-479D-8FD6-56395CE168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ED73703-9E07-4D26-8E1A-7C3DB62E82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513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BE23B00C-A3E2-4082-9681-CCEFE4F58279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74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38DE053-B430-439D-A047-556344AB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53651E1-80F1-48B8-8AE3-BFF48415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904AC38-5ED9-486D-B291-F7DD38A3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5814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6C8733C-09D3-4376-98E5-1B0C54BF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573369-5F43-419C-A089-F2FB3919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E6C0D8-1176-445D-8AB3-E339C6E3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6426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7A13D59-51C9-495C-90F7-72CB9EB3899A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59429DD-4D52-4E56-ADBB-41A084F5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C377A0-61BA-4EF3-914A-B6C9AF08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621B6D-207B-4C48-B461-5784BC2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998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A0266BF3-4818-4D48-A8C5-94D09D8EA461}"/>
              </a:ext>
            </a:extLst>
          </p:cNvPr>
          <p:cNvSpPr>
            <a:spLocks noChangeAspect="1"/>
          </p:cNvSpPr>
          <p:nvPr/>
        </p:nvSpPr>
        <p:spPr>
          <a:xfrm>
            <a:off x="6629400" y="600075"/>
            <a:ext cx="2057400" cy="5816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774F917-976F-44C1-ABE7-7FA61DB8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5288" y="5956300"/>
            <a:ext cx="947737" cy="365125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096EEB-181A-41EA-B6E1-D03ECAE3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025" y="5951538"/>
            <a:ext cx="5922963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39067B-680B-499D-B9E0-2980C56D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889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050" y="274638"/>
            <a:ext cx="725646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416050" y="1600200"/>
            <a:ext cx="7270750" cy="452437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ECF1ACB-EF73-4D5F-ADE4-24ED176697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F0BD2C-25F2-4630-AE6E-882A09BD6B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0481264-CF57-4579-8722-FBCA19A15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55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C63E6E6-A5A8-4BA6-B4FB-E78D88425E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C5B9430-C6C6-48D9-9EF0-E199E1243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553D4E4-BD2E-49C2-A66C-9370BBFEF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94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6050" y="1600200"/>
            <a:ext cx="3559175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7625" y="1600200"/>
            <a:ext cx="3559175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84E11B-B7F8-49E1-B38B-1FE46BABF9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36C2F1-1F87-4F26-B221-DC99E5D9AE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45822FD-7724-4F86-A018-325A27723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64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A82F6-AB05-438B-96F6-3A9C0470C2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FBF094A-DC10-4579-9193-D8C4F71E04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E9E1FC7-BA88-4DE9-9F7A-30ADDB5F7A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47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3843F67-37B3-4368-B1C3-5F94167325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C1B649-6B44-4A40-9377-DB8E8CFBA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E94A941-59D6-4FB0-AFD4-3E2F61B376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E84359B-BA9E-4806-8894-3D14FC81BC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DD8386D-BB94-4497-A13E-CF892BC32A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4959231-951D-4089-BD6B-3D82587BC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3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1CB249-0040-4A7E-8EA2-2577F02A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B81406-E36E-40D4-BB14-2D8DF3A3F1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0EAFCBB-70C9-4729-8665-BD5D5C5743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35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92F9CE-A8A0-4442-8C8B-76AE0FED18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B114AA-496D-4749-806B-70E91CAB61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8DBA757-C7A4-4CC1-A3E1-252993C55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906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ACC2C7E7-5E37-4C44-A328-EF05A1759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16050" y="274638"/>
            <a:ext cx="72564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D3A67DC5-3B7A-4324-A5A3-90117C04D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16050" y="1600200"/>
            <a:ext cx="72707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9269" name="Rectangle 5">
            <a:extLst>
              <a:ext uri="{FF2B5EF4-FFF2-40B4-BE49-F238E27FC236}">
                <a16:creationId xmlns:a16="http://schemas.microsoft.com/office/drawing/2014/main" id="{F2F76EE5-B753-4CA7-8C3D-1B8C2F7A90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39270" name="Rectangle 6">
            <a:extLst>
              <a:ext uri="{FF2B5EF4-FFF2-40B4-BE49-F238E27FC236}">
                <a16:creationId xmlns:a16="http://schemas.microsoft.com/office/drawing/2014/main" id="{46475401-FE71-4C79-9F34-06453E1C50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39271" name="Rectangle 7">
            <a:extLst>
              <a:ext uri="{FF2B5EF4-FFF2-40B4-BE49-F238E27FC236}">
                <a16:creationId xmlns:a16="http://schemas.microsoft.com/office/drawing/2014/main" id="{9DDCCC86-DBEA-45EF-B796-4489F4E6F4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4538" indent="-28733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30D3B-1C83-4031-AD79-A191AB01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BD8AA193-AA6B-4235-B45A-39BF5DFFD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025" y="2227263"/>
            <a:ext cx="79898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727F-4BE9-47E3-8546-90622D93C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425" y="59563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8425-6CC8-4B02-A528-AACF0DA39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5" y="5951538"/>
            <a:ext cx="48704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chemeClr val="accent2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933CE-BDF2-42D1-9ED7-C8CB3D407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5956300"/>
            <a:ext cx="7699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B9FE2-6DCF-4549-9BD9-5FCE61EA9967}"/>
              </a:ext>
            </a:extLst>
          </p:cNvPr>
          <p:cNvSpPr/>
          <p:nvPr/>
        </p:nvSpPr>
        <p:spPr>
          <a:xfrm>
            <a:off x="447675" y="441325"/>
            <a:ext cx="2720975" cy="107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2CB035-AFB5-4665-8B10-C6C75139940D}"/>
              </a:ext>
            </a:extLst>
          </p:cNvPr>
          <p:cNvSpPr/>
          <p:nvPr/>
        </p:nvSpPr>
        <p:spPr>
          <a:xfrm>
            <a:off x="5975350" y="441325"/>
            <a:ext cx="2711450" cy="107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B9003-F541-4DDD-BFC3-AC0C55062888}"/>
              </a:ext>
            </a:extLst>
          </p:cNvPr>
          <p:cNvSpPr/>
          <p:nvPr/>
        </p:nvSpPr>
        <p:spPr>
          <a:xfrm>
            <a:off x="3216275" y="441325"/>
            <a:ext cx="2711450" cy="107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07" r:id="rId7"/>
    <p:sldLayoutId id="2147483715" r:id="rId8"/>
    <p:sldLayoutId id="2147483708" r:id="rId9"/>
    <p:sldLayoutId id="2147483716" r:id="rId10"/>
    <p:sldLayoutId id="2147483717" r:id="rId11"/>
    <p:sldLayoutId id="2147483718" r:id="rId12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800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0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82" charset="2"/>
        <a:buChar char=""/>
        <a:defRPr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82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9875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82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425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82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82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xuyonghao@zuel.edu.cn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C731E8-2371-4312-B63C-195E8B89A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1081088"/>
            <a:ext cx="7989888" cy="1447800"/>
          </a:xfrm>
        </p:spPr>
        <p:txBody>
          <a:bodyPr/>
          <a:lstStyle/>
          <a:p>
            <a:pPr defTabSz="440279" fontAlgn="auto">
              <a:spcAft>
                <a:spcPts val="0"/>
              </a:spcAft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1. 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2D07485-8F8C-4CD4-BDAB-0CE0C51A6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60" y="796132"/>
            <a:ext cx="7989888" cy="569912"/>
          </a:xfrm>
        </p:spPr>
        <p:txBody>
          <a:bodyPr rtlCol="0">
            <a:normAutofit/>
          </a:bodyPr>
          <a:lstStyle/>
          <a:p>
            <a:pPr defTabSz="440279" fontAlgn="auto">
              <a:spcAft>
                <a:spcPts val="578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Econometrics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6" name="文本框 5">
            <a:extLst>
              <a:ext uri="{FF2B5EF4-FFF2-40B4-BE49-F238E27FC236}">
                <a16:creationId xmlns:a16="http://schemas.microsoft.com/office/drawing/2014/main" id="{F5AE09BA-607F-41AD-A235-19F778E68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429000"/>
            <a:ext cx="7705725" cy="173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2667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zh-CN" sz="2667" dirty="0">
                <a:solidFill>
                  <a:schemeClr val="bg1"/>
                </a:solidFill>
              </a:rPr>
              <a:t>Department of financial engineering</a:t>
            </a:r>
          </a:p>
          <a:p>
            <a:pPr algn="ctr" eaLnBrk="1" hangingPunct="1">
              <a:defRPr/>
            </a:pPr>
            <a:r>
              <a:rPr lang="en-US" altLang="zh-CN" sz="2667" dirty="0" err="1">
                <a:solidFill>
                  <a:schemeClr val="bg1"/>
                </a:solidFill>
              </a:rPr>
              <a:t>Zhongnan</a:t>
            </a:r>
            <a:r>
              <a:rPr lang="en-US" altLang="zh-CN" sz="2667" dirty="0">
                <a:solidFill>
                  <a:schemeClr val="bg1"/>
                </a:solidFill>
              </a:rPr>
              <a:t> university of economics and law</a:t>
            </a:r>
          </a:p>
          <a:p>
            <a:pPr algn="ctr" eaLnBrk="1" hangingPunct="1">
              <a:defRPr/>
            </a:pPr>
            <a:r>
              <a:rPr lang="en-US" altLang="zh-CN" sz="2667" dirty="0">
                <a:solidFill>
                  <a:schemeClr val="bg1"/>
                </a:solidFill>
              </a:rPr>
              <a:t>Xu </a:t>
            </a:r>
            <a:r>
              <a:rPr lang="en-US" altLang="zh-CN" sz="2667" dirty="0" err="1">
                <a:solidFill>
                  <a:schemeClr val="bg1"/>
                </a:solidFill>
              </a:rPr>
              <a:t>Yonghao</a:t>
            </a:r>
            <a:r>
              <a:rPr lang="en-US" altLang="zh-CN" sz="2667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1.1 Asset Pricing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244897-FACD-483A-B4F9-953362B1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249767"/>
            <a:ext cx="6324600" cy="39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1.1 Asset Pricing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D90E4-D320-4A32-9DE6-707DA97D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22" y="1981200"/>
            <a:ext cx="4425555" cy="4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1.2  Corporate Finance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CA130-B7C7-4881-ADE5-B336072E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51307"/>
            <a:ext cx="4928937" cy="40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1.2  Corporate Finance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B2885C-FDC8-42C9-8427-B0C419ED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4" y="2590800"/>
            <a:ext cx="7989888" cy="30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1.3  Household Finance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F62ED-424D-4841-AB8F-B597DD59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57400"/>
            <a:ext cx="5468268" cy="4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3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1.3  Household Finance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6E1E6-53C9-43F9-9130-EF687D90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438400"/>
            <a:ext cx="5562600" cy="35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1.4  </a:t>
            </a:r>
            <a:r>
              <a:rPr lang="en-US" altLang="zh-CN" dirty="0"/>
              <a:t>Financial Intermediation</a:t>
            </a:r>
            <a:endParaRPr lang="en-US" altLang="zh-CN" sz="2800" spc="-6" dirty="0">
              <a:latin typeface="Times New Roman"/>
              <a:cs typeface="Times New Roman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3F3CF8-F7AA-4441-B4E2-77FFA598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5079589" cy="44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1.4  </a:t>
            </a:r>
            <a:r>
              <a:rPr lang="en-US" altLang="zh-CN" dirty="0"/>
              <a:t>Financial Intermediation</a:t>
            </a:r>
            <a:endParaRPr lang="en-US" altLang="zh-CN" sz="2800" spc="-6" dirty="0">
              <a:latin typeface="Times New Roman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EDE0E-DC08-4BAD-BFF7-C543254A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924800" cy="35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1.5  Macro-finance (Macroeconomics)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D8301E-C43D-47F7-89D6-3420C42E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06411"/>
            <a:ext cx="4891483" cy="44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4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1.5  Macro-finance (Macroeconomics)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602EDA-DD59-4229-B2E3-3AA77F9B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14600"/>
            <a:ext cx="6801602" cy="33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CA59A1-A3E2-4280-90E9-67BF8453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Name: Xu </a:t>
            </a:r>
            <a:r>
              <a:rPr lang="en-US" altLang="zh-CN" dirty="0" err="1"/>
              <a:t>Yonghao</a:t>
            </a:r>
            <a:r>
              <a:rPr lang="zh-CN" altLang="en-US" dirty="0"/>
              <a:t>（许泳昊）</a:t>
            </a:r>
            <a:endParaRPr lang="en-US" altLang="zh-CN" dirty="0"/>
          </a:p>
          <a:p>
            <a:r>
              <a:rPr lang="en-US" altLang="zh-CN" dirty="0"/>
              <a:t>Email:  </a:t>
            </a:r>
            <a:r>
              <a:rPr lang="en-US" altLang="zh-CN" dirty="0">
                <a:hlinkClick r:id="rId2"/>
              </a:rPr>
              <a:t>xuyonghao@zuel.edu.cn</a:t>
            </a:r>
            <a:endParaRPr lang="en-US" altLang="zh-CN" dirty="0"/>
          </a:p>
          <a:p>
            <a:r>
              <a:rPr lang="en-US" altLang="zh-CN" dirty="0"/>
              <a:t>Office:  </a:t>
            </a:r>
            <a:r>
              <a:rPr lang="en-US" altLang="zh-CN" dirty="0" err="1"/>
              <a:t>wenquan</a:t>
            </a:r>
            <a:r>
              <a:rPr lang="en-US" altLang="zh-CN" dirty="0"/>
              <a:t> 416</a:t>
            </a:r>
          </a:p>
          <a:p>
            <a:r>
              <a:rPr lang="en-US" altLang="zh-CN" dirty="0"/>
              <a:t>QQ: 429496251</a:t>
            </a:r>
          </a:p>
          <a:p>
            <a:r>
              <a:rPr lang="en-US" altLang="zh-CN" dirty="0"/>
              <a:t>Research Interest: Behavioral Finance; </a:t>
            </a:r>
          </a:p>
          <a:p>
            <a:r>
              <a:rPr lang="en-US" altLang="zh-CN" dirty="0"/>
              <a:t>Fintech; Asset Pricing; Corporate Finance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842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2. Literature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C881D36-F3BE-4AD3-AE68-7EFF84F13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8752"/>
              </p:ext>
            </p:extLst>
          </p:nvPr>
        </p:nvGraphicFramePr>
        <p:xfrm>
          <a:off x="1981200" y="2590800"/>
          <a:ext cx="54102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000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 Statistical Software</a:t>
            </a:r>
            <a:endParaRPr lang="zh-CN" altLang="zh-CN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7EAB61E-8E3D-483C-8DF0-349730676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77624"/>
              </p:ext>
            </p:extLst>
          </p:nvPr>
        </p:nvGraphicFramePr>
        <p:xfrm>
          <a:off x="14478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071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4 Proposal 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AF130F-6364-47EC-8A2E-A48BA6087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381418"/>
              </p:ext>
            </p:extLst>
          </p:nvPr>
        </p:nvGraphicFramePr>
        <p:xfrm>
          <a:off x="1219200" y="2590800"/>
          <a:ext cx="67818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23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4.1 Proposal - DATA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E64A0-4D45-4B84-8021-DC0CDD2FB807}"/>
              </a:ext>
            </a:extLst>
          </p:cNvPr>
          <p:cNvSpPr txBox="1"/>
          <p:nvPr/>
        </p:nvSpPr>
        <p:spPr>
          <a:xfrm>
            <a:off x="1524000" y="32004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presentation, all groups need to show their evidence of all the data needed to finish the term paper.</a:t>
            </a:r>
          </a:p>
          <a:p>
            <a:pPr marL="342900" lvl="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After the second presentation, the data and code should be submitted along with the term paper. 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5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4.1 Proposal - DATA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E64A0-4D45-4B84-8021-DC0CDD2FB807}"/>
              </a:ext>
            </a:extLst>
          </p:cNvPr>
          <p:cNvSpPr txBox="1"/>
          <p:nvPr/>
        </p:nvSpPr>
        <p:spPr>
          <a:xfrm>
            <a:off x="990600" y="2413337"/>
            <a:ext cx="6248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CSMAR</a:t>
            </a:r>
          </a:p>
          <a:p>
            <a:pPr marL="342900" lvl="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</a:p>
          <a:p>
            <a:pPr marL="342900" lvl="0" indent="-342900">
              <a:buAutoNum type="arabicPeriod" startAt="2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RESSET</a:t>
            </a:r>
          </a:p>
          <a:p>
            <a:pPr marL="342900" lvl="0" indent="-342900">
              <a:buAutoNum type="arabicPeriod" startAt="2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CNRDS</a:t>
            </a:r>
          </a:p>
          <a:p>
            <a:pPr marL="342900" lvl="0" indent="-342900">
              <a:buAutoNum type="arabicPeriod" startAt="2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WRDS (Global Data and U.S. Data)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6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5 Term Paper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E64A0-4D45-4B84-8021-DC0CDD2FB807}"/>
              </a:ext>
            </a:extLst>
          </p:cNvPr>
          <p:cNvSpPr txBox="1"/>
          <p:nvPr/>
        </p:nvSpPr>
        <p:spPr>
          <a:xfrm>
            <a:off x="990600" y="2413337"/>
            <a:ext cx="6248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</a:p>
          <a:p>
            <a:pPr marL="342900" lvl="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经济研究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》;《American Economic Review》</a:t>
            </a:r>
          </a:p>
          <a:p>
            <a:pPr lvl="0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Counts </a:t>
            </a:r>
          </a:p>
          <a:p>
            <a:pPr marL="342900" lvl="0" indent="-342900">
              <a:buAutoNum type="arabicPeriod" startAt="2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8000 -15000 </a:t>
            </a:r>
          </a:p>
          <a:p>
            <a:pPr lvl="0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AutoNum type="arabicPeriod" startAt="3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Every Teammates (Another Single File)</a:t>
            </a:r>
          </a:p>
          <a:p>
            <a:pPr lvl="0"/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5066840-5DD3-4C2B-A519-3AE776703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80517"/>
              </p:ext>
            </p:extLst>
          </p:nvPr>
        </p:nvGraphicFramePr>
        <p:xfrm>
          <a:off x="2133600" y="5275659"/>
          <a:ext cx="4038600" cy="108476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85800">
                  <a:extLst>
                    <a:ext uri="{9D8B030D-6E8A-4147-A177-3AD203B41FA5}">
                      <a16:colId xmlns:a16="http://schemas.microsoft.com/office/drawing/2014/main" val="667300680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27454824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3406333553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3133152915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733459523"/>
                    </a:ext>
                  </a:extLst>
                </a:gridCol>
              </a:tblGrid>
              <a:tr h="216953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5234066"/>
                  </a:ext>
                </a:extLst>
              </a:tr>
              <a:tr h="2169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论文设计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2250333"/>
                  </a:ext>
                </a:extLst>
              </a:tr>
              <a:tr h="2169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文献综述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8681009"/>
                  </a:ext>
                </a:extLst>
              </a:tr>
              <a:tr h="2169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实证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9483768"/>
                  </a:ext>
                </a:extLst>
              </a:tr>
              <a:tr h="2169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写作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512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4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18CCF-9A1D-4BBC-A288-D9D6115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62200"/>
            <a:ext cx="5350558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36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TextBooks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AC04B-2D1F-48F0-BB36-4A189D24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87600"/>
            <a:ext cx="2383336" cy="3079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A85AF1-8BCC-4525-96A3-CABDD37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85" y="2388398"/>
            <a:ext cx="2435430" cy="3174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08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TextBooks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C1E5E4-9A12-4714-B726-8C5F7CA0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76150"/>
            <a:ext cx="238125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394EC3-D0F8-4EA4-83B7-9CB75EAF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76150"/>
            <a:ext cx="2383336" cy="326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608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295400"/>
            <a:ext cx="8877653" cy="43088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4111"/>
            <a:r>
              <a:rPr dirty="0"/>
              <a:t>C</a:t>
            </a:r>
            <a:r>
              <a:rPr spc="6" dirty="0"/>
              <a:t>O</a:t>
            </a:r>
            <a:r>
              <a:rPr dirty="0"/>
              <a:t>URSE</a:t>
            </a:r>
            <a:r>
              <a:rPr spc="-17" dirty="0"/>
              <a:t> </a:t>
            </a:r>
            <a:r>
              <a:rPr dirty="0"/>
              <a:t>S</a:t>
            </a:r>
            <a:r>
              <a:rPr spc="6" dirty="0"/>
              <a:t>C</a:t>
            </a:r>
            <a:r>
              <a:rPr dirty="0"/>
              <a:t>HEDU</a:t>
            </a:r>
            <a:r>
              <a:rPr spc="-6" dirty="0"/>
              <a:t>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05423" y="5983213"/>
            <a:ext cx="77611" cy="11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/>
            <a:r>
              <a:rPr sz="778" spc="-6" dirty="0">
                <a:solidFill>
                  <a:srgbClr val="903062"/>
                </a:solidFill>
                <a:latin typeface="Gill Sans MT"/>
                <a:cs typeface="Gill Sans MT"/>
              </a:rPr>
              <a:t>6</a:t>
            </a:r>
            <a:endParaRPr sz="778">
              <a:latin typeface="Gill Sans MT"/>
              <a:cs typeface="Gill Sans MT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7633B4F-8788-4526-8C3A-804660F81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48303"/>
              </p:ext>
            </p:extLst>
          </p:nvPr>
        </p:nvGraphicFramePr>
        <p:xfrm>
          <a:off x="1447800" y="1981200"/>
          <a:ext cx="5953478" cy="42748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457678">
                  <a:extLst>
                    <a:ext uri="{9D8B030D-6E8A-4147-A177-3AD203B41FA5}">
                      <a16:colId xmlns:a16="http://schemas.microsoft.com/office/drawing/2014/main" val="2917730551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627389209"/>
                    </a:ext>
                  </a:extLst>
                </a:gridCol>
              </a:tblGrid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Schedule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60296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Introduction to Financial Econometrics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486229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Statistical Foundations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878343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Week3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Overview of OLS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275008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Week4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Instrumental Variable Regression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932193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Week5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Panel Data and OLS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943471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Week6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Fama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-MacBeth Regression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232321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Week7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Event Studies in Asset Pricing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59448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Week8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Presentation1: Research Proposal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4710216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Week9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Case Study: Computer Class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3942895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Week10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Limited Dependent Variable Models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8421883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Matching Models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220373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Generalized Method Of Moments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5321116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Week13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Time Series Model 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90870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Week14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Time Series Model 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625317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Week15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Vector Autoregressive Model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729189"/>
                  </a:ext>
                </a:extLst>
              </a:tr>
              <a:tr h="2200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Week16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Presentation2: Final Project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94937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pc="-5" dirty="0"/>
              <a:t>G</a:t>
            </a:r>
            <a:r>
              <a:rPr lang="en-US" altLang="zh-CN" sz="2800" spc="-145" dirty="0"/>
              <a:t>R</a:t>
            </a:r>
            <a:r>
              <a:rPr lang="en-US" altLang="zh-CN" sz="2800" spc="-5" dirty="0"/>
              <a:t>O</a:t>
            </a:r>
            <a:r>
              <a:rPr lang="en-US" altLang="zh-CN" sz="2800" spc="5" dirty="0"/>
              <a:t>U</a:t>
            </a:r>
            <a:r>
              <a:rPr lang="en-US" altLang="zh-CN" sz="2800" spc="-5" dirty="0"/>
              <a:t>P</a:t>
            </a:r>
            <a:r>
              <a:rPr lang="en-US" altLang="zh-CN" sz="2800" spc="-20" dirty="0"/>
              <a:t> </a:t>
            </a:r>
            <a:r>
              <a:rPr lang="en-US" altLang="zh-CN" sz="2800" spc="-5" dirty="0"/>
              <a:t>PRESEN</a:t>
            </a:r>
            <a:r>
              <a:rPr lang="en-US" altLang="zh-CN" sz="2800" spc="-240" dirty="0"/>
              <a:t>T</a:t>
            </a:r>
            <a:r>
              <a:rPr lang="en-US" altLang="zh-CN" sz="2800" spc="-245" dirty="0"/>
              <a:t>A</a:t>
            </a:r>
            <a:r>
              <a:rPr lang="en-US" altLang="zh-CN" sz="2800" dirty="0"/>
              <a:t>TIO</a:t>
            </a:r>
            <a:r>
              <a:rPr lang="en-US" altLang="zh-CN" sz="2800" spc="-5" dirty="0"/>
              <a:t>N</a:t>
            </a:r>
            <a:endParaRPr lang="zh-CN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16FF2E6-297C-452E-AC69-C5785C305E3E}"/>
              </a:ext>
            </a:extLst>
          </p:cNvPr>
          <p:cNvSpPr txBox="1"/>
          <p:nvPr/>
        </p:nvSpPr>
        <p:spPr>
          <a:xfrm>
            <a:off x="692445" y="2862439"/>
            <a:ext cx="3722511" cy="289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325" marR="5644" indent="-294214">
              <a:lnSpc>
                <a:spcPct val="114999"/>
              </a:lnSpc>
              <a:buClr>
                <a:srgbClr val="903062"/>
              </a:buClr>
              <a:buSzPct val="90625"/>
              <a:buFont typeface="Wingdings 2"/>
              <a:buChar char=""/>
              <a:tabLst>
                <a:tab pos="309030" algn="l"/>
                <a:tab pos="625116" algn="l"/>
                <a:tab pos="1178972" algn="l"/>
                <a:tab pos="1878170" algn="l"/>
                <a:tab pos="2396748" algn="l"/>
                <a:tab pos="3104413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Presentation 1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r>
              <a:rPr lang="en-US" sz="1778" spc="-6" dirty="0">
                <a:latin typeface="Times New Roman"/>
                <a:cs typeface="Times New Roman"/>
              </a:rPr>
              <a:t> Proposal </a:t>
            </a:r>
            <a:endParaRPr sz="1778" dirty="0">
              <a:latin typeface="Times New Roman"/>
              <a:cs typeface="Times New Roman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808723E-DF69-4FF8-B835-9580DFAE321C}"/>
              </a:ext>
            </a:extLst>
          </p:cNvPr>
          <p:cNvSpPr txBox="1"/>
          <p:nvPr/>
        </p:nvSpPr>
        <p:spPr>
          <a:xfrm>
            <a:off x="690328" y="3484997"/>
            <a:ext cx="3724628" cy="207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107" marR="5644" indent="-380996" algn="just">
              <a:lnSpc>
                <a:spcPct val="114999"/>
              </a:lnSpc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Why you choose the topic.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294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Contribution of your work.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306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11" dirty="0">
                <a:latin typeface="Times New Roman"/>
                <a:cs typeface="Times New Roman"/>
              </a:rPr>
              <a:t>Literature review of related work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306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Data preparation and summary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294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Empirical Design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endParaRPr sz="1778" dirty="0">
              <a:latin typeface="Times New Roman"/>
              <a:cs typeface="Times New Roman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9CA37CF-629D-4793-99FF-39FA47FE68AF}"/>
              </a:ext>
            </a:extLst>
          </p:cNvPr>
          <p:cNvSpPr txBox="1"/>
          <p:nvPr/>
        </p:nvSpPr>
        <p:spPr>
          <a:xfrm>
            <a:off x="4697547" y="2872600"/>
            <a:ext cx="3788833" cy="604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325" marR="5644" indent="-294214">
              <a:lnSpc>
                <a:spcPct val="114999"/>
              </a:lnSpc>
              <a:buClr>
                <a:srgbClr val="903062"/>
              </a:buClr>
              <a:buSzPct val="90625"/>
              <a:buFont typeface="Wingdings 2"/>
              <a:buChar char=""/>
              <a:tabLst>
                <a:tab pos="309030" algn="l"/>
                <a:tab pos="625116" algn="l"/>
                <a:tab pos="1178972" algn="l"/>
                <a:tab pos="1878170" algn="l"/>
                <a:tab pos="2396748" algn="l"/>
                <a:tab pos="3104413" algn="l"/>
              </a:tabLst>
            </a:pPr>
            <a:r>
              <a:rPr lang="en-US" altLang="zh-CN" sz="1778" spc="-6" dirty="0">
                <a:latin typeface="Times New Roman"/>
                <a:cs typeface="Times New Roman"/>
              </a:rPr>
              <a:t>Presentation 2. Term Paper</a:t>
            </a:r>
          </a:p>
          <a:p>
            <a:pPr marL="14111" marR="5644">
              <a:lnSpc>
                <a:spcPct val="114999"/>
              </a:lnSpc>
              <a:buClr>
                <a:srgbClr val="903062"/>
              </a:buClr>
              <a:buSzPct val="90625"/>
              <a:tabLst>
                <a:tab pos="309030" algn="l"/>
                <a:tab pos="625116" algn="l"/>
                <a:tab pos="1178972" algn="l"/>
                <a:tab pos="1878170" algn="l"/>
                <a:tab pos="2396748" algn="l"/>
                <a:tab pos="3104413" algn="l"/>
              </a:tabLst>
            </a:pPr>
            <a:r>
              <a:rPr lang="en-US" altLang="zh-CN" sz="1778" spc="-6" dirty="0">
                <a:latin typeface="Times New Roman"/>
                <a:cs typeface="Times New Roman"/>
              </a:rPr>
              <a:t> </a:t>
            </a:r>
            <a:endParaRPr lang="en-US" altLang="zh-CN" sz="1778" dirty="0">
              <a:latin typeface="Times New Roman"/>
              <a:cs typeface="Times New Roman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3F90B18-4BCE-4E49-98AF-6E78F976CC3D}"/>
              </a:ext>
            </a:extLst>
          </p:cNvPr>
          <p:cNvSpPr txBox="1"/>
          <p:nvPr/>
        </p:nvSpPr>
        <p:spPr>
          <a:xfrm>
            <a:off x="606425" y="2057400"/>
            <a:ext cx="7313083" cy="585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313" indent="-318202">
              <a:buFont typeface="Arial"/>
              <a:buChar char="•"/>
              <a:tabLst>
                <a:tab pos="333019" algn="l"/>
              </a:tabLst>
            </a:pPr>
            <a:r>
              <a:rPr sz="1778" b="1" spc="-6" dirty="0">
                <a:latin typeface="Times New Roman"/>
                <a:cs typeface="Times New Roman"/>
              </a:rPr>
              <a:t>P</a:t>
            </a:r>
            <a:r>
              <a:rPr sz="1778" b="1" spc="-39" dirty="0">
                <a:latin typeface="Times New Roman"/>
                <a:cs typeface="Times New Roman"/>
              </a:rPr>
              <a:t>r</a:t>
            </a:r>
            <a:r>
              <a:rPr sz="1778" b="1" spc="-6" dirty="0">
                <a:latin typeface="Times New Roman"/>
                <a:cs typeface="Times New Roman"/>
              </a:rPr>
              <a:t>eparation</a:t>
            </a:r>
            <a:r>
              <a:rPr sz="1778" b="1" spc="11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for</a:t>
            </a:r>
            <a:r>
              <a:rPr sz="1778" b="1" spc="-17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the</a:t>
            </a:r>
            <a:r>
              <a:rPr sz="1778" b="1" spc="17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team</a:t>
            </a:r>
            <a:r>
              <a:rPr sz="1778" b="1" spc="11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cases</a:t>
            </a:r>
            <a:r>
              <a:rPr sz="1778" b="1" spc="17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is</a:t>
            </a:r>
            <a:r>
              <a:rPr sz="1778" b="1" spc="11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done in</a:t>
            </a:r>
            <a:r>
              <a:rPr sz="1778" b="1" spc="6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g</a:t>
            </a:r>
            <a:r>
              <a:rPr sz="1778" b="1" spc="-33" dirty="0">
                <a:latin typeface="Times New Roman"/>
                <a:cs typeface="Times New Roman"/>
              </a:rPr>
              <a:t>r</a:t>
            </a:r>
            <a:r>
              <a:rPr sz="1778" b="1" spc="-6" dirty="0">
                <a:latin typeface="Times New Roman"/>
                <a:cs typeface="Times New Roman"/>
              </a:rPr>
              <a:t>oups</a:t>
            </a:r>
            <a:r>
              <a:rPr sz="1778" b="1" dirty="0">
                <a:latin typeface="Times New Roman"/>
                <a:cs typeface="Times New Roman"/>
              </a:rPr>
              <a:t> o</a:t>
            </a:r>
            <a:r>
              <a:rPr sz="1778" b="1" spc="-6" dirty="0">
                <a:latin typeface="Times New Roman"/>
                <a:cs typeface="Times New Roman"/>
              </a:rPr>
              <a:t>f</a:t>
            </a:r>
            <a:r>
              <a:rPr sz="1778" b="1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four</a:t>
            </a:r>
            <a:r>
              <a:rPr sz="1778" b="1" spc="-33" dirty="0">
                <a:latin typeface="Times New Roman"/>
                <a:cs typeface="Times New Roman"/>
              </a:rPr>
              <a:t> </a:t>
            </a:r>
            <a:r>
              <a:rPr sz="1778" b="1" dirty="0">
                <a:latin typeface="Times New Roman"/>
                <a:cs typeface="Times New Roman"/>
              </a:rPr>
              <a:t>o</a:t>
            </a:r>
            <a:r>
              <a:rPr sz="1778" b="1" spc="-6" dirty="0">
                <a:latin typeface="Times New Roman"/>
                <a:cs typeface="Times New Roman"/>
              </a:rPr>
              <a:t>r</a:t>
            </a:r>
            <a:r>
              <a:rPr sz="1778" b="1" spc="-33" dirty="0">
                <a:latin typeface="Times New Roman"/>
                <a:cs typeface="Times New Roman"/>
              </a:rPr>
              <a:t> </a:t>
            </a:r>
            <a:r>
              <a:rPr lang="en-US" sz="1778" b="1" spc="-6" dirty="0">
                <a:latin typeface="Times New Roman"/>
                <a:cs typeface="Times New Roman"/>
              </a:rPr>
              <a:t>less</a:t>
            </a:r>
            <a:r>
              <a:rPr sz="1778" b="1" spc="-6" dirty="0">
                <a:latin typeface="Times New Roman"/>
                <a:cs typeface="Times New Roman"/>
              </a:rPr>
              <a:t>.</a:t>
            </a:r>
            <a:endParaRPr sz="1778" dirty="0">
              <a:latin typeface="Times New Roman"/>
              <a:cs typeface="Times New Roman"/>
            </a:endParaRPr>
          </a:p>
          <a:p>
            <a:pPr marL="332313" indent="-318202">
              <a:spcBef>
                <a:spcPts val="317"/>
              </a:spcBef>
              <a:buFont typeface="Arial"/>
              <a:buChar char="•"/>
              <a:tabLst>
                <a:tab pos="333019" algn="l"/>
              </a:tabLst>
            </a:pPr>
            <a:r>
              <a:rPr lang="en-US" sz="1778" b="1" spc="-11" dirty="0">
                <a:latin typeface="Times New Roman"/>
                <a:cs typeface="Times New Roman"/>
              </a:rPr>
              <a:t>Only one</a:t>
            </a:r>
            <a:r>
              <a:rPr sz="1778" b="1" spc="6" dirty="0">
                <a:latin typeface="Times New Roman"/>
                <a:cs typeface="Times New Roman"/>
              </a:rPr>
              <a:t> </a:t>
            </a:r>
            <a:r>
              <a:rPr sz="1778" b="1" spc="-6" dirty="0">
                <a:latin typeface="Times New Roman"/>
                <a:cs typeface="Times New Roman"/>
              </a:rPr>
              <a:t>team</a:t>
            </a:r>
            <a:r>
              <a:rPr sz="1778" b="1" spc="22" dirty="0">
                <a:latin typeface="Times New Roman"/>
                <a:cs typeface="Times New Roman"/>
              </a:rPr>
              <a:t> </a:t>
            </a:r>
            <a:r>
              <a:rPr sz="1778" b="1" spc="-33" dirty="0">
                <a:latin typeface="Times New Roman"/>
                <a:cs typeface="Times New Roman"/>
              </a:rPr>
              <a:t>m</a:t>
            </a:r>
            <a:r>
              <a:rPr sz="1778" b="1" spc="-6" dirty="0">
                <a:latin typeface="Times New Roman"/>
                <a:cs typeface="Times New Roman"/>
              </a:rPr>
              <a:t>e</a:t>
            </a:r>
            <a:r>
              <a:rPr sz="1778" b="1" spc="-33" dirty="0">
                <a:latin typeface="Times New Roman"/>
                <a:cs typeface="Times New Roman"/>
              </a:rPr>
              <a:t>m</a:t>
            </a:r>
            <a:r>
              <a:rPr sz="1778" b="1" spc="-6" dirty="0">
                <a:latin typeface="Times New Roman"/>
                <a:cs typeface="Times New Roman"/>
              </a:rPr>
              <a:t>b</a:t>
            </a:r>
            <a:r>
              <a:rPr sz="1778" b="1" dirty="0">
                <a:latin typeface="Times New Roman"/>
                <a:cs typeface="Times New Roman"/>
              </a:rPr>
              <a:t>e</a:t>
            </a:r>
            <a:r>
              <a:rPr sz="1778" b="1" spc="-6" dirty="0">
                <a:latin typeface="Times New Roman"/>
                <a:cs typeface="Times New Roman"/>
              </a:rPr>
              <a:t>rs</a:t>
            </a:r>
            <a:r>
              <a:rPr sz="1778" b="1" spc="67" dirty="0">
                <a:latin typeface="Times New Roman"/>
                <a:cs typeface="Times New Roman"/>
              </a:rPr>
              <a:t> </a:t>
            </a:r>
            <a:r>
              <a:rPr lang="en-US" sz="1778" b="1" spc="67" dirty="0">
                <a:latin typeface="Times New Roman"/>
                <a:cs typeface="Times New Roman"/>
              </a:rPr>
              <a:t>need to </a:t>
            </a:r>
            <a:r>
              <a:rPr sz="1778" b="1" spc="-6" dirty="0">
                <a:latin typeface="Times New Roman"/>
                <a:cs typeface="Times New Roman"/>
              </a:rPr>
              <a:t>p</a:t>
            </a:r>
            <a:r>
              <a:rPr sz="1778" b="1" spc="-33" dirty="0">
                <a:latin typeface="Times New Roman"/>
                <a:cs typeface="Times New Roman"/>
              </a:rPr>
              <a:t>r</a:t>
            </a:r>
            <a:r>
              <a:rPr sz="1778" b="1" spc="-6" dirty="0">
                <a:latin typeface="Times New Roman"/>
                <a:cs typeface="Times New Roman"/>
              </a:rPr>
              <a:t>esent</a:t>
            </a:r>
            <a:r>
              <a:rPr lang="en-US" sz="1778" b="1" spc="-6" dirty="0">
                <a:latin typeface="Times New Roman"/>
                <a:cs typeface="Times New Roman"/>
              </a:rPr>
              <a:t> the final work.</a:t>
            </a:r>
            <a:endParaRPr sz="1778" dirty="0">
              <a:latin typeface="Times New Roman"/>
              <a:cs typeface="Times New Roman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1C0FD05-AF3D-4BD1-8652-0517D9D55DFC}"/>
              </a:ext>
            </a:extLst>
          </p:cNvPr>
          <p:cNvSpPr txBox="1"/>
          <p:nvPr/>
        </p:nvSpPr>
        <p:spPr>
          <a:xfrm>
            <a:off x="4648200" y="3476676"/>
            <a:ext cx="3724628" cy="207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107" marR="5644" indent="-380996" algn="just">
              <a:lnSpc>
                <a:spcPct val="114999"/>
              </a:lnSpc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Why you choose the topic.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294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Contribution of your work.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306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Summary </a:t>
            </a:r>
            <a:r>
              <a:rPr lang="en-US" altLang="zh-CN" sz="1778" spc="-6" dirty="0">
                <a:latin typeface="Times New Roman"/>
                <a:cs typeface="Times New Roman"/>
              </a:rPr>
              <a:t>statistics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endParaRPr sz="1778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294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Empirical Results</a:t>
            </a:r>
            <a:r>
              <a:rPr sz="1778" spc="-6" dirty="0">
                <a:latin typeface="Times New Roman"/>
                <a:cs typeface="Times New Roman"/>
              </a:rPr>
              <a:t>.</a:t>
            </a:r>
            <a:endParaRPr lang="en-US" sz="1778" spc="-6" dirty="0">
              <a:latin typeface="Times New Roman"/>
              <a:cs typeface="Times New Roman"/>
            </a:endParaRPr>
          </a:p>
          <a:p>
            <a:pPr marL="395107" indent="-380996">
              <a:spcBef>
                <a:spcPts val="1294"/>
              </a:spcBef>
              <a:buClr>
                <a:srgbClr val="903062"/>
              </a:buClr>
              <a:buSzPct val="90625"/>
              <a:buAutoNum type="arabicPeriod"/>
              <a:tabLst>
                <a:tab pos="395107" algn="l"/>
              </a:tabLst>
            </a:pPr>
            <a:r>
              <a:rPr lang="en-US" sz="1778" spc="-6" dirty="0">
                <a:latin typeface="Times New Roman"/>
                <a:cs typeface="Times New Roman"/>
              </a:rPr>
              <a:t>Conclusion.</a:t>
            </a:r>
            <a:endParaRPr sz="1778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8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oUTLINE</a:t>
            </a:r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DB8E432-46FD-4C2B-9E85-416C64BC2A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240989"/>
              </p:ext>
            </p:extLst>
          </p:nvPr>
        </p:nvGraphicFramePr>
        <p:xfrm>
          <a:off x="2286000" y="2514600"/>
          <a:ext cx="4876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733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E543-5EAB-46DF-BFF9-9DE3FEA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111" marR="5644" algn="just">
              <a:lnSpc>
                <a:spcPct val="114999"/>
              </a:lnSpc>
              <a:buClr>
                <a:srgbClr val="903062"/>
              </a:buClr>
              <a:buSzPct val="90625"/>
              <a:tabLst>
                <a:tab pos="395107" algn="l"/>
              </a:tabLst>
            </a:pPr>
            <a:r>
              <a:rPr lang="en-US" altLang="zh-CN" sz="2800" spc="-6" dirty="0">
                <a:latin typeface="Times New Roman"/>
                <a:cs typeface="Times New Roman"/>
              </a:rPr>
              <a:t>1. Financial Problems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C881D36-F3BE-4AD3-AE68-7EFF84F13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538739"/>
              </p:ext>
            </p:extLst>
          </p:nvPr>
        </p:nvGraphicFramePr>
        <p:xfrm>
          <a:off x="2286000" y="2667000"/>
          <a:ext cx="54102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70218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448</Words>
  <Application>Microsoft Office PowerPoint</Application>
  <PresentationFormat>全屏显示(4:3)</PresentationFormat>
  <Paragraphs>155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Arial</vt:lpstr>
      <vt:lpstr>Gill Sans MT</vt:lpstr>
      <vt:lpstr>Times New Roman</vt:lpstr>
      <vt:lpstr>Wingdings 2</vt:lpstr>
      <vt:lpstr>1_Default Design</vt:lpstr>
      <vt:lpstr>红利</vt:lpstr>
      <vt:lpstr>Chapter 1. Introduction</vt:lpstr>
      <vt:lpstr>Introduction</vt:lpstr>
      <vt:lpstr>Grading</vt:lpstr>
      <vt:lpstr>TextBooks</vt:lpstr>
      <vt:lpstr>TextBooks</vt:lpstr>
      <vt:lpstr>COURSE SCHEDULE</vt:lpstr>
      <vt:lpstr>GROUP PRESENTATION</vt:lpstr>
      <vt:lpstr>oUTLINE</vt:lpstr>
      <vt:lpstr>1. Financial Problems</vt:lpstr>
      <vt:lpstr>1.1 Asset Pricing</vt:lpstr>
      <vt:lpstr>1.1 Asset Pricing</vt:lpstr>
      <vt:lpstr>1.2  Corporate Finance</vt:lpstr>
      <vt:lpstr>1.2  Corporate Finance</vt:lpstr>
      <vt:lpstr>1.3  Household Finance</vt:lpstr>
      <vt:lpstr>1.3  Household Finance</vt:lpstr>
      <vt:lpstr>1.4  Financial Intermediation</vt:lpstr>
      <vt:lpstr>1.4  Financial Intermediation</vt:lpstr>
      <vt:lpstr>1.5  Macro-finance (Macroeconomics)</vt:lpstr>
      <vt:lpstr>1.5  Macro-finance (Macroeconomics)</vt:lpstr>
      <vt:lpstr>2. Literature</vt:lpstr>
      <vt:lpstr>3 Statistical Software</vt:lpstr>
      <vt:lpstr>4 Proposal </vt:lpstr>
      <vt:lpstr>4.1 Proposal - DATA </vt:lpstr>
      <vt:lpstr>4.1 Proposal - DATA </vt:lpstr>
      <vt:lpstr>5 Term Paper</vt:lpstr>
    </vt:vector>
  </TitlesOfParts>
  <Company>University of Tampa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Financial Statements</dc:title>
  <dc:creator>Kent P. Ragan</dc:creator>
  <cp:lastModifiedBy>admin</cp:lastModifiedBy>
  <cp:revision>239</cp:revision>
  <cp:lastPrinted>1601-01-01T00:00:00Z</cp:lastPrinted>
  <dcterms:created xsi:type="dcterms:W3CDTF">2000-08-09T23:59:09Z</dcterms:created>
  <dcterms:modified xsi:type="dcterms:W3CDTF">2023-11-12T09:31:24Z</dcterms:modified>
</cp:coreProperties>
</file>